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426" r:id="rId2"/>
    <p:sldId id="427" r:id="rId3"/>
    <p:sldId id="472" r:id="rId4"/>
    <p:sldId id="473" r:id="rId5"/>
    <p:sldId id="475" r:id="rId6"/>
    <p:sldId id="465" r:id="rId7"/>
    <p:sldId id="466" r:id="rId8"/>
    <p:sldId id="425" r:id="rId9"/>
    <p:sldId id="456" r:id="rId10"/>
    <p:sldId id="457" r:id="rId11"/>
    <p:sldId id="458" r:id="rId12"/>
    <p:sldId id="459" r:id="rId13"/>
    <p:sldId id="365" r:id="rId14"/>
    <p:sldId id="366" r:id="rId15"/>
    <p:sldId id="467" r:id="rId16"/>
    <p:sldId id="468" r:id="rId17"/>
    <p:sldId id="469" r:id="rId18"/>
    <p:sldId id="470" r:id="rId19"/>
    <p:sldId id="471" r:id="rId20"/>
    <p:sldId id="263" r:id="rId21"/>
    <p:sldId id="444" r:id="rId22"/>
    <p:sldId id="327" r:id="rId23"/>
    <p:sldId id="460" r:id="rId24"/>
    <p:sldId id="443" r:id="rId25"/>
    <p:sldId id="262" r:id="rId26"/>
    <p:sldId id="461" r:id="rId27"/>
    <p:sldId id="314" r:id="rId28"/>
    <p:sldId id="264" r:id="rId29"/>
    <p:sldId id="315" r:id="rId30"/>
    <p:sldId id="452" r:id="rId31"/>
    <p:sldId id="462" r:id="rId32"/>
    <p:sldId id="419" r:id="rId33"/>
    <p:sldId id="434" r:id="rId34"/>
    <p:sldId id="476" r:id="rId35"/>
    <p:sldId id="282" r:id="rId36"/>
    <p:sldId id="287" r:id="rId37"/>
    <p:sldId id="284" r:id="rId38"/>
    <p:sldId id="285" r:id="rId39"/>
    <p:sldId id="286" r:id="rId40"/>
    <p:sldId id="463" r:id="rId41"/>
    <p:sldId id="288" r:id="rId42"/>
    <p:sldId id="464" r:id="rId43"/>
    <p:sldId id="436" r:id="rId44"/>
    <p:sldId id="447" r:id="rId45"/>
    <p:sldId id="44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D5D7"/>
    <a:srgbClr val="69FD35"/>
    <a:srgbClr val="8EFD67"/>
    <a:srgbClr val="E7FE5C"/>
    <a:srgbClr val="DAEC30"/>
    <a:srgbClr val="FBEEB7"/>
    <a:srgbClr val="FFABAD"/>
    <a:srgbClr val="FFA3A3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585" autoAdjust="0"/>
  </p:normalViewPr>
  <p:slideViewPr>
    <p:cSldViewPr>
      <p:cViewPr>
        <p:scale>
          <a:sx n="60" d="100"/>
          <a:sy n="60" d="100"/>
        </p:scale>
        <p:origin x="-1572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58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04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87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44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87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74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21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03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44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642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5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673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072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039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96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98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37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8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70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9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hyperlink" Target="http://www.google.com/url?sa=i&amp;rct=j&amp;q=&amp;esrc=s&amp;source=images&amp;cd=&amp;cad=rja&amp;uact=8&amp;docid=VcRJ9hcCEIwavM&amp;tbnid=q51xQJwtlsLRMM:&amp;ved=0CAUQjRw&amp;url=http://ebstock.deviantart.com/art/Sunset-ocean-evening-sun-stock-142668787&amp;ei=BlEHVNKSFcTG8QHw4YGADg&amp;psig=AFQjCNG3z9Y1RFtpENxuScCTI3Q-brD1VA&amp;ust=1409851992208738" TargetMode="External"/><Relationship Id="rId4" Type="http://schemas.openxmlformats.org/officeDocument/2006/relationships/audio" Target="../media/audio20.wav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audio" Target="../media/audio2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Guardian_Angel_1900.jpg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Four-leaf_clover.jpg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KFC_Bandung_Supermall.jpg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9.wav"/><Relationship Id="rId7" Type="http://schemas.openxmlformats.org/officeDocument/2006/relationships/hyperlink" Target="http://www.google.com/url?sa=i&amp;rct=j&amp;q=&amp;esrc=s&amp;source=images&amp;cd=&amp;cad=rja&amp;uact=8&amp;docid=AX07KSK9DrkXUM&amp;tbnid=uQKZuZyJTqrzmM:&amp;ved=0CAUQjRw&amp;url=http://pixabay.com/zh/%E6%B0%94%E7%90%83-%E5%A4%9A%E5%BD%A9-%E9%A3%9E%E8%A1%8C-%E5%85%9A-%E5%BA%86%E5%85%B8-%E7%9B%9B%E5%AE%B4-%E9%A3%9E-%E7%A9%BA%E6%B0%94-22881/&amp;ei=f2YHVLmvJOiL8gHpk4CwDg&amp;psig=AFQjCNG7UcAiLQKVmjA6R_kir95_kYNS9w&amp;ust=1409857499703328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hyperlink" Target="https://www.google.com/url?sa=i&amp;rct=j&amp;q=&amp;esrc=s&amp;source=images&amp;cd=&amp;cad=rja&amp;uact=8&amp;docid=dq_gwDvqvxcTkM&amp;tbnid=dd-F6Z6wfLkTPM:&amp;ved=0CAUQjRw&amp;url=https://www.flickr.com/photos/akrabat/9667924660/&amp;ei=SmUHVICIBcfg8AH_hYGQCw&amp;psig=AFQjCNGpeNeXdr4We7r99a9ezjOu6AbRmg&amp;ust=1409857196884870" TargetMode="Externa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5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hyperlink" Target="http://www.google.com/url?sa=i&amp;rct=j&amp;q=&amp;esrc=s&amp;source=images&amp;cd=&amp;cad=rja&amp;uact=8&amp;docid=AX07KSK9DrkXUM&amp;tbnid=uQKZuZyJTqrzmM:&amp;ved=0CAUQjRw&amp;url=http://pixabay.com/zh/%E6%B0%94%E7%90%83-%E5%A4%9A%E5%BD%A9-%E9%A3%9E%E8%A1%8C-%E5%85%9A-%E5%BA%86%E5%85%B8-%E7%9B%9B%E5%AE%B4-%E9%A3%9E-%E7%A9%BA%E6%B0%94-22881/&amp;ei=f2YHVLmvJOiL8gHpk4CwDg&amp;psig=AFQjCNG7UcAiLQKVmjA6R_kir95_kYNS9w&amp;ust=1409857499703328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26.wav"/><Relationship Id="rId7" Type="http://schemas.openxmlformats.org/officeDocument/2006/relationships/hyperlink" Target="http://en.wikipedia.org/wiki/File:Yankee-stadium-frieze.jpg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hyperlink" Target="http://www.google.com/url?sa=i&amp;rct=j&amp;q=&amp;esrc=s&amp;source=images&amp;cd=&amp;cad=rja&amp;uact=8&amp;docid=GxmBqTxX09l0PM&amp;tbnid=iafbzA0CH91BtM:&amp;ved=0CAUQjRw&amp;url=http://catalog.digitalarchives.tw/item/00/5b/b7/af.html&amp;ei=_M4HVMC6EIjP8AHFx4GgCg&amp;bvm=bv.74649129,d.eXY&amp;psig=AFQjCNGE0EMeGzCfDOBjQWo5IzQTipA26A&amp;ust=1409884238111844" TargetMode="Externa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1.wav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Reporter.jpg" TargetMode="External"/><Relationship Id="rId5" Type="http://schemas.openxmlformats.org/officeDocument/2006/relationships/image" Target="../media/image35.png"/><Relationship Id="rId4" Type="http://schemas.openxmlformats.org/officeDocument/2006/relationships/audio" Target="../media/audio27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2/2f/Doctor_uses_a_stethoscope_to_examine_a_young_patient.JPEG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a.wikipedia.org/wiki/%E3%83%95%E3%82%A1%E3%82%A4%E3%83%AB:Yi_peng_sky_lantern_festival_San_Sai_Thailand.jpg" TargetMode="External"/><Relationship Id="rId5" Type="http://schemas.openxmlformats.org/officeDocument/2006/relationships/image" Target="../media/image35.png"/><Relationship Id="rId4" Type="http://schemas.openxmlformats.org/officeDocument/2006/relationships/audio" Target="../media/audio28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audio1.wav"/><Relationship Id="rId7" Type="http://schemas.openxmlformats.org/officeDocument/2006/relationships/hyperlink" Target="http://en.wikipedia.org/wiki/File:Dutch_Migrant_1954_MariaScholte=50000thToAustraliaPostWW2.jpg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hyperlink" Target="http://upload.wikimedia.org/wikipedia/commons/4/4a/Sleeping_baby_with_arm_extended.jpg" TargetMode="Externa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第二課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繁體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667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老師請善用第四冊</a:t>
            </a:r>
            <a:r>
              <a:rPr lang="en-US" altLang="zh-TW" dirty="0" smtClean="0">
                <a:solidFill>
                  <a:schemeClr val="bg1"/>
                </a:solidFill>
              </a:rPr>
              <a:t>DVD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eishing\Desktop\meizhou pics\42-25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295400" y="823085"/>
            <a:ext cx="6629400" cy="6034916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447800" y="15240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447800" y="2590800"/>
            <a:ext cx="586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47800" y="3657600"/>
            <a:ext cx="601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96200" y="4419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267200" y="3962400"/>
            <a:ext cx="22860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62400" y="5334000"/>
            <a:ext cx="22860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48000" y="2819400"/>
            <a:ext cx="1981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48000" y="1752600"/>
            <a:ext cx="1981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35517" y="1652751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343400" y="2743200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2-t-1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2-t-1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2-t-1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eishing\Desktop\meizhou pics\42-26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581885" y="838200"/>
            <a:ext cx="6502098" cy="60198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1752600" y="2667000"/>
            <a:ext cx="556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52600" y="3733800"/>
            <a:ext cx="563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600200" y="1676400"/>
            <a:ext cx="525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91400" y="4267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4343400" y="1828800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52800" y="1905000"/>
            <a:ext cx="22860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2-t-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2-t-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2-t-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eishing\Desktop\meizhou pics\42-27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600200" y="1"/>
            <a:ext cx="6019800" cy="6858000"/>
          </a:xfrm>
          <a:prstGeom prst="round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676400" y="7620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71800" y="1752600"/>
            <a:ext cx="335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95600" y="27432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543800" y="2743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2-t-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2-t-2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8" presetClass="entr" presetSubtype="3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文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：我是一個紅蘋果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（想一想）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請同學回答問題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34000" y="0"/>
            <a:ext cx="3810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請學生聽完課文朗讀後，回答問題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10668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１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小蘋果說它能照亮誰的笑臉？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20574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２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小蘋果說它要使誰充滿活力？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1242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３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小蘋果說它要使誰不怕口渴？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4191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４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小蘋果說它要使誰有信心？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5334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５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小蘋果說它的願望是什麼？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633478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６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這些蘋果是哪來的？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2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2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2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2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02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02-cu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文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：我是一個紅蘋果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唸一唸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96200" y="6477000"/>
            <a:ext cx="14478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請同學朗讀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2-2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143000" y="831732"/>
            <a:ext cx="6781800" cy="6026268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295400" y="1600200"/>
            <a:ext cx="609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95400" y="2667000"/>
            <a:ext cx="60198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19200" y="3733800"/>
            <a:ext cx="624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4038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286000" y="1828800"/>
            <a:ext cx="1600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86000" y="2819400"/>
            <a:ext cx="1600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43600" y="1828800"/>
            <a:ext cx="1600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943600" y="2895600"/>
            <a:ext cx="1600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124200" y="1752600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048000" y="2743200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eishing\Desktop\meizhou pics\42-2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295400" y="823085"/>
            <a:ext cx="6629400" cy="6034916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447800" y="15240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447800" y="2590800"/>
            <a:ext cx="58674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47800" y="3657600"/>
            <a:ext cx="601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96200" y="4419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267200" y="3962400"/>
            <a:ext cx="22860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62400" y="5334000"/>
            <a:ext cx="22860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48000" y="2819400"/>
            <a:ext cx="1981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48000" y="1752600"/>
            <a:ext cx="1981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35517" y="1652751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343400" y="2743200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eishing\Desktop\meizhou pics\42-2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581885" y="838200"/>
            <a:ext cx="6502098" cy="60198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1752600" y="2667000"/>
            <a:ext cx="55626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52600" y="3733800"/>
            <a:ext cx="563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600200" y="1676400"/>
            <a:ext cx="525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91400" y="4267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4343400" y="1828800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52800" y="1905000"/>
            <a:ext cx="22860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eishing\Desktop\meizhou pics\42-2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600200" y="1"/>
            <a:ext cx="6019800" cy="6858000"/>
          </a:xfrm>
          <a:prstGeom prst="round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676400" y="7620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71800" y="1752600"/>
            <a:ext cx="3352800" cy="0"/>
          </a:xfrm>
          <a:prstGeom prst="line">
            <a:avLst/>
          </a:prstGeom>
          <a:ln w="5715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95600" y="27432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543800" y="2743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5" descr="https://encrypted-tbn1.gstatic.com/images?q=tbn:ANd9GcRh5VF_xMBpYvpLi8hJldCMuj82V2eizhnu7RUV_Ka3jchvbdIK-w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</a:blip>
          <a:srcRect/>
          <a:stretch>
            <a:fillRect/>
          </a:stretch>
        </p:blipFill>
        <p:spPr bwMode="auto">
          <a:xfrm>
            <a:off x="0" y="0"/>
            <a:ext cx="9167268" cy="6858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814468" y="2133599"/>
            <a:ext cx="3352800" cy="1642348"/>
          </a:xfrm>
          <a:prstGeom prst="irregularSeal1">
            <a:avLst/>
          </a:prstGeom>
          <a:solidFill>
            <a:srgbClr val="E7FE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照亮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8200" y="4419600"/>
            <a:ext cx="60960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照相機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2705" name="Picture 1" descr="C:\Users\Meishing\Desktop\meizhou pics\42-28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r="86643"/>
          <a:stretch>
            <a:fillRect/>
          </a:stretch>
        </p:blipFill>
        <p:spPr bwMode="auto">
          <a:xfrm>
            <a:off x="838200" y="533400"/>
            <a:ext cx="1381760" cy="12954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57201" y="1828799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0" b="1" dirty="0" smtClean="0"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8500" b="1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 rot="417703">
            <a:off x="1454104" y="2511385"/>
            <a:ext cx="474267" cy="356787"/>
            <a:chOff x="3302000" y="2541587"/>
            <a:chExt cx="2532062" cy="1576388"/>
          </a:xfrm>
          <a:solidFill>
            <a:srgbClr val="7030A0"/>
          </a:solidFill>
        </p:grpSpPr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3302000" y="2814637"/>
              <a:ext cx="515937" cy="1303338"/>
            </a:xfrm>
            <a:custGeom>
              <a:avLst/>
              <a:gdLst>
                <a:gd name="T0" fmla="*/ 135523 w 651"/>
                <a:gd name="T1" fmla="*/ 6346 h 1643"/>
                <a:gd name="T2" fmla="*/ 202095 w 651"/>
                <a:gd name="T3" fmla="*/ 23005 h 1643"/>
                <a:gd name="T4" fmla="*/ 244892 w 651"/>
                <a:gd name="T5" fmla="*/ 41250 h 1643"/>
                <a:gd name="T6" fmla="*/ 320975 w 651"/>
                <a:gd name="T7" fmla="*/ 77740 h 1643"/>
                <a:gd name="T8" fmla="*/ 375659 w 651"/>
                <a:gd name="T9" fmla="*/ 118990 h 1643"/>
                <a:gd name="T10" fmla="*/ 408945 w 651"/>
                <a:gd name="T11" fmla="*/ 162620 h 1643"/>
                <a:gd name="T12" fmla="*/ 421626 w 651"/>
                <a:gd name="T13" fmla="*/ 210216 h 1643"/>
                <a:gd name="T14" fmla="*/ 426381 w 651"/>
                <a:gd name="T15" fmla="*/ 309374 h 1643"/>
                <a:gd name="T16" fmla="*/ 436684 w 651"/>
                <a:gd name="T17" fmla="*/ 405360 h 1643"/>
                <a:gd name="T18" fmla="*/ 454912 w 651"/>
                <a:gd name="T19" fmla="*/ 525143 h 1643"/>
                <a:gd name="T20" fmla="*/ 471555 w 651"/>
                <a:gd name="T21" fmla="*/ 637787 h 1643"/>
                <a:gd name="T22" fmla="*/ 485028 w 651"/>
                <a:gd name="T23" fmla="*/ 738532 h 1643"/>
                <a:gd name="T24" fmla="*/ 496124 w 651"/>
                <a:gd name="T25" fmla="*/ 831344 h 1643"/>
                <a:gd name="T26" fmla="*/ 504842 w 651"/>
                <a:gd name="T27" fmla="*/ 913844 h 1643"/>
                <a:gd name="T28" fmla="*/ 511182 w 651"/>
                <a:gd name="T29" fmla="*/ 985238 h 1643"/>
                <a:gd name="T30" fmla="*/ 515937 w 651"/>
                <a:gd name="T31" fmla="*/ 1047906 h 1643"/>
                <a:gd name="T32" fmla="*/ 515937 w 651"/>
                <a:gd name="T33" fmla="*/ 1111367 h 1643"/>
                <a:gd name="T34" fmla="*/ 504842 w 651"/>
                <a:gd name="T35" fmla="*/ 1193867 h 1643"/>
                <a:gd name="T36" fmla="*/ 488198 w 651"/>
                <a:gd name="T37" fmla="*/ 1253362 h 1643"/>
                <a:gd name="T38" fmla="*/ 476311 w 651"/>
                <a:gd name="T39" fmla="*/ 1276367 h 1643"/>
                <a:gd name="T40" fmla="*/ 461252 w 651"/>
                <a:gd name="T41" fmla="*/ 1293026 h 1643"/>
                <a:gd name="T42" fmla="*/ 444609 w 651"/>
                <a:gd name="T43" fmla="*/ 1301751 h 1643"/>
                <a:gd name="T44" fmla="*/ 426381 w 651"/>
                <a:gd name="T45" fmla="*/ 1303338 h 1643"/>
                <a:gd name="T46" fmla="*/ 406568 w 651"/>
                <a:gd name="T47" fmla="*/ 1297785 h 1643"/>
                <a:gd name="T48" fmla="*/ 385170 w 651"/>
                <a:gd name="T49" fmla="*/ 1281920 h 1643"/>
                <a:gd name="T50" fmla="*/ 365356 w 651"/>
                <a:gd name="T51" fmla="*/ 1258122 h 1643"/>
                <a:gd name="T52" fmla="*/ 343958 w 651"/>
                <a:gd name="T53" fmla="*/ 1221631 h 1643"/>
                <a:gd name="T54" fmla="*/ 319390 w 651"/>
                <a:gd name="T55" fmla="*/ 1170862 h 1643"/>
                <a:gd name="T56" fmla="*/ 301161 w 651"/>
                <a:gd name="T57" fmla="*/ 1119300 h 1643"/>
                <a:gd name="T58" fmla="*/ 289273 w 651"/>
                <a:gd name="T59" fmla="*/ 1066151 h 1643"/>
                <a:gd name="T60" fmla="*/ 281348 w 651"/>
                <a:gd name="T61" fmla="*/ 1003483 h 1643"/>
                <a:gd name="T62" fmla="*/ 271045 w 651"/>
                <a:gd name="T63" fmla="*/ 925743 h 1643"/>
                <a:gd name="T64" fmla="*/ 259950 w 651"/>
                <a:gd name="T65" fmla="*/ 860695 h 1643"/>
                <a:gd name="T66" fmla="*/ 251232 w 651"/>
                <a:gd name="T67" fmla="*/ 805959 h 1643"/>
                <a:gd name="T68" fmla="*/ 243307 w 651"/>
                <a:gd name="T69" fmla="*/ 759950 h 1643"/>
                <a:gd name="T70" fmla="*/ 237759 w 651"/>
                <a:gd name="T71" fmla="*/ 726633 h 1643"/>
                <a:gd name="T72" fmla="*/ 233004 w 651"/>
                <a:gd name="T73" fmla="*/ 702041 h 1643"/>
                <a:gd name="T74" fmla="*/ 231419 w 651"/>
                <a:gd name="T75" fmla="*/ 690142 h 1643"/>
                <a:gd name="T76" fmla="*/ 225079 w 651"/>
                <a:gd name="T77" fmla="*/ 656032 h 1643"/>
                <a:gd name="T78" fmla="*/ 208435 w 651"/>
                <a:gd name="T79" fmla="*/ 541801 h 1643"/>
                <a:gd name="T80" fmla="*/ 190207 w 651"/>
                <a:gd name="T81" fmla="*/ 447403 h 1643"/>
                <a:gd name="T82" fmla="*/ 173564 w 651"/>
                <a:gd name="T83" fmla="*/ 371249 h 1643"/>
                <a:gd name="T84" fmla="*/ 156921 w 651"/>
                <a:gd name="T85" fmla="*/ 312547 h 1643"/>
                <a:gd name="T86" fmla="*/ 137108 w 651"/>
                <a:gd name="T87" fmla="*/ 258605 h 1643"/>
                <a:gd name="T88" fmla="*/ 107784 w 651"/>
                <a:gd name="T89" fmla="*/ 208629 h 1643"/>
                <a:gd name="T90" fmla="*/ 68158 w 651"/>
                <a:gd name="T91" fmla="*/ 161827 h 1643"/>
                <a:gd name="T92" fmla="*/ 26153 w 651"/>
                <a:gd name="T93" fmla="*/ 122163 h 1643"/>
                <a:gd name="T94" fmla="*/ 4755 w 651"/>
                <a:gd name="T95" fmla="*/ 102331 h 1643"/>
                <a:gd name="T96" fmla="*/ 0 w 651"/>
                <a:gd name="T97" fmla="*/ 82500 h 1643"/>
                <a:gd name="T98" fmla="*/ 6340 w 651"/>
                <a:gd name="T99" fmla="*/ 44423 h 1643"/>
                <a:gd name="T100" fmla="*/ 19813 w 651"/>
                <a:gd name="T101" fmla="*/ 18245 h 1643"/>
                <a:gd name="T102" fmla="*/ 42797 w 651"/>
                <a:gd name="T103" fmla="*/ 3173 h 1643"/>
                <a:gd name="T104" fmla="*/ 65780 w 651"/>
                <a:gd name="T105" fmla="*/ 0 h 1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51" h="1643">
                  <a:moveTo>
                    <a:pt x="83" y="0"/>
                  </a:moveTo>
                  <a:lnTo>
                    <a:pt x="111" y="2"/>
                  </a:lnTo>
                  <a:lnTo>
                    <a:pt x="142" y="4"/>
                  </a:lnTo>
                  <a:lnTo>
                    <a:pt x="171" y="8"/>
                  </a:lnTo>
                  <a:lnTo>
                    <a:pt x="200" y="12"/>
                  </a:lnTo>
                  <a:lnTo>
                    <a:pt x="229" y="19"/>
                  </a:lnTo>
                  <a:lnTo>
                    <a:pt x="242" y="23"/>
                  </a:lnTo>
                  <a:lnTo>
                    <a:pt x="255" y="29"/>
                  </a:lnTo>
                  <a:lnTo>
                    <a:pt x="271" y="33"/>
                  </a:lnTo>
                  <a:lnTo>
                    <a:pt x="284" y="38"/>
                  </a:lnTo>
                  <a:lnTo>
                    <a:pt x="296" y="46"/>
                  </a:lnTo>
                  <a:lnTo>
                    <a:pt x="309" y="52"/>
                  </a:lnTo>
                  <a:lnTo>
                    <a:pt x="336" y="63"/>
                  </a:lnTo>
                  <a:lnTo>
                    <a:pt x="361" y="75"/>
                  </a:lnTo>
                  <a:lnTo>
                    <a:pt x="384" y="86"/>
                  </a:lnTo>
                  <a:lnTo>
                    <a:pt x="405" y="98"/>
                  </a:lnTo>
                  <a:lnTo>
                    <a:pt x="426" y="111"/>
                  </a:lnTo>
                  <a:lnTo>
                    <a:pt x="444" y="125"/>
                  </a:lnTo>
                  <a:lnTo>
                    <a:pt x="461" y="136"/>
                  </a:lnTo>
                  <a:lnTo>
                    <a:pt x="474" y="150"/>
                  </a:lnTo>
                  <a:lnTo>
                    <a:pt x="488" y="163"/>
                  </a:lnTo>
                  <a:lnTo>
                    <a:pt x="499" y="177"/>
                  </a:lnTo>
                  <a:lnTo>
                    <a:pt x="509" y="192"/>
                  </a:lnTo>
                  <a:lnTo>
                    <a:pt x="516" y="205"/>
                  </a:lnTo>
                  <a:lnTo>
                    <a:pt x="524" y="221"/>
                  </a:lnTo>
                  <a:lnTo>
                    <a:pt x="528" y="234"/>
                  </a:lnTo>
                  <a:lnTo>
                    <a:pt x="530" y="250"/>
                  </a:lnTo>
                  <a:lnTo>
                    <a:pt x="532" y="265"/>
                  </a:lnTo>
                  <a:lnTo>
                    <a:pt x="532" y="290"/>
                  </a:lnTo>
                  <a:lnTo>
                    <a:pt x="532" y="315"/>
                  </a:lnTo>
                  <a:lnTo>
                    <a:pt x="536" y="365"/>
                  </a:lnTo>
                  <a:lnTo>
                    <a:pt x="538" y="390"/>
                  </a:lnTo>
                  <a:lnTo>
                    <a:pt x="539" y="417"/>
                  </a:lnTo>
                  <a:lnTo>
                    <a:pt x="541" y="443"/>
                  </a:lnTo>
                  <a:lnTo>
                    <a:pt x="543" y="470"/>
                  </a:lnTo>
                  <a:lnTo>
                    <a:pt x="551" y="511"/>
                  </a:lnTo>
                  <a:lnTo>
                    <a:pt x="557" y="549"/>
                  </a:lnTo>
                  <a:lnTo>
                    <a:pt x="563" y="587"/>
                  </a:lnTo>
                  <a:lnTo>
                    <a:pt x="568" y="626"/>
                  </a:lnTo>
                  <a:lnTo>
                    <a:pt x="574" y="662"/>
                  </a:lnTo>
                  <a:lnTo>
                    <a:pt x="580" y="699"/>
                  </a:lnTo>
                  <a:lnTo>
                    <a:pt x="584" y="735"/>
                  </a:lnTo>
                  <a:lnTo>
                    <a:pt x="589" y="770"/>
                  </a:lnTo>
                  <a:lnTo>
                    <a:pt x="595" y="804"/>
                  </a:lnTo>
                  <a:lnTo>
                    <a:pt x="599" y="837"/>
                  </a:lnTo>
                  <a:lnTo>
                    <a:pt x="603" y="870"/>
                  </a:lnTo>
                  <a:lnTo>
                    <a:pt x="609" y="900"/>
                  </a:lnTo>
                  <a:lnTo>
                    <a:pt x="612" y="931"/>
                  </a:lnTo>
                  <a:lnTo>
                    <a:pt x="616" y="962"/>
                  </a:lnTo>
                  <a:lnTo>
                    <a:pt x="620" y="991"/>
                  </a:lnTo>
                  <a:lnTo>
                    <a:pt x="624" y="1019"/>
                  </a:lnTo>
                  <a:lnTo>
                    <a:pt x="626" y="1048"/>
                  </a:lnTo>
                  <a:lnTo>
                    <a:pt x="630" y="1075"/>
                  </a:lnTo>
                  <a:lnTo>
                    <a:pt x="632" y="1102"/>
                  </a:lnTo>
                  <a:lnTo>
                    <a:pt x="635" y="1127"/>
                  </a:lnTo>
                  <a:lnTo>
                    <a:pt x="637" y="1152"/>
                  </a:lnTo>
                  <a:lnTo>
                    <a:pt x="639" y="1175"/>
                  </a:lnTo>
                  <a:lnTo>
                    <a:pt x="643" y="1198"/>
                  </a:lnTo>
                  <a:lnTo>
                    <a:pt x="645" y="1221"/>
                  </a:lnTo>
                  <a:lnTo>
                    <a:pt x="645" y="1242"/>
                  </a:lnTo>
                  <a:lnTo>
                    <a:pt x="647" y="1263"/>
                  </a:lnTo>
                  <a:lnTo>
                    <a:pt x="649" y="1282"/>
                  </a:lnTo>
                  <a:lnTo>
                    <a:pt x="649" y="1302"/>
                  </a:lnTo>
                  <a:lnTo>
                    <a:pt x="651" y="1321"/>
                  </a:lnTo>
                  <a:lnTo>
                    <a:pt x="651" y="1338"/>
                  </a:lnTo>
                  <a:lnTo>
                    <a:pt x="651" y="1355"/>
                  </a:lnTo>
                  <a:lnTo>
                    <a:pt x="651" y="1373"/>
                  </a:lnTo>
                  <a:lnTo>
                    <a:pt x="651" y="1401"/>
                  </a:lnTo>
                  <a:lnTo>
                    <a:pt x="649" y="1430"/>
                  </a:lnTo>
                  <a:lnTo>
                    <a:pt x="647" y="1457"/>
                  </a:lnTo>
                  <a:lnTo>
                    <a:pt x="643" y="1482"/>
                  </a:lnTo>
                  <a:lnTo>
                    <a:pt x="637" y="1505"/>
                  </a:lnTo>
                  <a:lnTo>
                    <a:pt x="632" y="1528"/>
                  </a:lnTo>
                  <a:lnTo>
                    <a:pt x="626" y="1549"/>
                  </a:lnTo>
                  <a:lnTo>
                    <a:pt x="620" y="1570"/>
                  </a:lnTo>
                  <a:lnTo>
                    <a:pt x="616" y="1580"/>
                  </a:lnTo>
                  <a:lnTo>
                    <a:pt x="612" y="1588"/>
                  </a:lnTo>
                  <a:lnTo>
                    <a:pt x="609" y="1595"/>
                  </a:lnTo>
                  <a:lnTo>
                    <a:pt x="605" y="1603"/>
                  </a:lnTo>
                  <a:lnTo>
                    <a:pt x="601" y="1609"/>
                  </a:lnTo>
                  <a:lnTo>
                    <a:pt x="595" y="1616"/>
                  </a:lnTo>
                  <a:lnTo>
                    <a:pt x="591" y="1620"/>
                  </a:lnTo>
                  <a:lnTo>
                    <a:pt x="587" y="1626"/>
                  </a:lnTo>
                  <a:lnTo>
                    <a:pt x="582" y="1630"/>
                  </a:lnTo>
                  <a:lnTo>
                    <a:pt x="576" y="1634"/>
                  </a:lnTo>
                  <a:lnTo>
                    <a:pt x="572" y="1637"/>
                  </a:lnTo>
                  <a:lnTo>
                    <a:pt x="566" y="1639"/>
                  </a:lnTo>
                  <a:lnTo>
                    <a:pt x="561" y="1641"/>
                  </a:lnTo>
                  <a:lnTo>
                    <a:pt x="555" y="1641"/>
                  </a:lnTo>
                  <a:lnTo>
                    <a:pt x="549" y="1643"/>
                  </a:lnTo>
                  <a:lnTo>
                    <a:pt x="543" y="1643"/>
                  </a:lnTo>
                  <a:lnTo>
                    <a:pt x="538" y="1643"/>
                  </a:lnTo>
                  <a:lnTo>
                    <a:pt x="532" y="1641"/>
                  </a:lnTo>
                  <a:lnTo>
                    <a:pt x="526" y="1639"/>
                  </a:lnTo>
                  <a:lnTo>
                    <a:pt x="518" y="1637"/>
                  </a:lnTo>
                  <a:lnTo>
                    <a:pt x="513" y="1636"/>
                  </a:lnTo>
                  <a:lnTo>
                    <a:pt x="507" y="1632"/>
                  </a:lnTo>
                  <a:lnTo>
                    <a:pt x="499" y="1626"/>
                  </a:lnTo>
                  <a:lnTo>
                    <a:pt x="493" y="1622"/>
                  </a:lnTo>
                  <a:lnTo>
                    <a:pt x="486" y="1616"/>
                  </a:lnTo>
                  <a:lnTo>
                    <a:pt x="480" y="1609"/>
                  </a:lnTo>
                  <a:lnTo>
                    <a:pt x="474" y="1601"/>
                  </a:lnTo>
                  <a:lnTo>
                    <a:pt x="467" y="1593"/>
                  </a:lnTo>
                  <a:lnTo>
                    <a:pt x="461" y="1586"/>
                  </a:lnTo>
                  <a:lnTo>
                    <a:pt x="455" y="1576"/>
                  </a:lnTo>
                  <a:lnTo>
                    <a:pt x="449" y="1566"/>
                  </a:lnTo>
                  <a:lnTo>
                    <a:pt x="444" y="1555"/>
                  </a:lnTo>
                  <a:lnTo>
                    <a:pt x="434" y="1540"/>
                  </a:lnTo>
                  <a:lnTo>
                    <a:pt x="424" y="1524"/>
                  </a:lnTo>
                  <a:lnTo>
                    <a:pt x="417" y="1509"/>
                  </a:lnTo>
                  <a:lnTo>
                    <a:pt x="409" y="1494"/>
                  </a:lnTo>
                  <a:lnTo>
                    <a:pt x="403" y="1476"/>
                  </a:lnTo>
                  <a:lnTo>
                    <a:pt x="396" y="1461"/>
                  </a:lnTo>
                  <a:lnTo>
                    <a:pt x="390" y="1446"/>
                  </a:lnTo>
                  <a:lnTo>
                    <a:pt x="384" y="1428"/>
                  </a:lnTo>
                  <a:lnTo>
                    <a:pt x="380" y="1411"/>
                  </a:lnTo>
                  <a:lnTo>
                    <a:pt x="376" y="1396"/>
                  </a:lnTo>
                  <a:lnTo>
                    <a:pt x="372" y="1378"/>
                  </a:lnTo>
                  <a:lnTo>
                    <a:pt x="369" y="1361"/>
                  </a:lnTo>
                  <a:lnTo>
                    <a:pt x="365" y="1344"/>
                  </a:lnTo>
                  <a:lnTo>
                    <a:pt x="363" y="1327"/>
                  </a:lnTo>
                  <a:lnTo>
                    <a:pt x="361" y="1309"/>
                  </a:lnTo>
                  <a:lnTo>
                    <a:pt x="361" y="1292"/>
                  </a:lnTo>
                  <a:lnTo>
                    <a:pt x="355" y="1265"/>
                  </a:lnTo>
                  <a:lnTo>
                    <a:pt x="351" y="1238"/>
                  </a:lnTo>
                  <a:lnTo>
                    <a:pt x="348" y="1215"/>
                  </a:lnTo>
                  <a:lnTo>
                    <a:pt x="346" y="1190"/>
                  </a:lnTo>
                  <a:lnTo>
                    <a:pt x="342" y="1167"/>
                  </a:lnTo>
                  <a:lnTo>
                    <a:pt x="338" y="1146"/>
                  </a:lnTo>
                  <a:lnTo>
                    <a:pt x="334" y="1125"/>
                  </a:lnTo>
                  <a:lnTo>
                    <a:pt x="330" y="1104"/>
                  </a:lnTo>
                  <a:lnTo>
                    <a:pt x="328" y="1085"/>
                  </a:lnTo>
                  <a:lnTo>
                    <a:pt x="325" y="1065"/>
                  </a:lnTo>
                  <a:lnTo>
                    <a:pt x="323" y="1048"/>
                  </a:lnTo>
                  <a:lnTo>
                    <a:pt x="319" y="1031"/>
                  </a:lnTo>
                  <a:lnTo>
                    <a:pt x="317" y="1016"/>
                  </a:lnTo>
                  <a:lnTo>
                    <a:pt x="313" y="1000"/>
                  </a:lnTo>
                  <a:lnTo>
                    <a:pt x="311" y="985"/>
                  </a:lnTo>
                  <a:lnTo>
                    <a:pt x="309" y="971"/>
                  </a:lnTo>
                  <a:lnTo>
                    <a:pt x="307" y="958"/>
                  </a:lnTo>
                  <a:lnTo>
                    <a:pt x="305" y="946"/>
                  </a:lnTo>
                  <a:lnTo>
                    <a:pt x="303" y="935"/>
                  </a:lnTo>
                  <a:lnTo>
                    <a:pt x="301" y="925"/>
                  </a:lnTo>
                  <a:lnTo>
                    <a:pt x="300" y="916"/>
                  </a:lnTo>
                  <a:lnTo>
                    <a:pt x="298" y="906"/>
                  </a:lnTo>
                  <a:lnTo>
                    <a:pt x="296" y="898"/>
                  </a:lnTo>
                  <a:lnTo>
                    <a:pt x="296" y="893"/>
                  </a:lnTo>
                  <a:lnTo>
                    <a:pt x="294" y="885"/>
                  </a:lnTo>
                  <a:lnTo>
                    <a:pt x="294" y="881"/>
                  </a:lnTo>
                  <a:lnTo>
                    <a:pt x="292" y="875"/>
                  </a:lnTo>
                  <a:lnTo>
                    <a:pt x="292" y="872"/>
                  </a:lnTo>
                  <a:lnTo>
                    <a:pt x="292" y="870"/>
                  </a:lnTo>
                  <a:lnTo>
                    <a:pt x="290" y="868"/>
                  </a:lnTo>
                  <a:lnTo>
                    <a:pt x="290" y="866"/>
                  </a:lnTo>
                  <a:lnTo>
                    <a:pt x="284" y="827"/>
                  </a:lnTo>
                  <a:lnTo>
                    <a:pt x="278" y="789"/>
                  </a:lnTo>
                  <a:lnTo>
                    <a:pt x="273" y="753"/>
                  </a:lnTo>
                  <a:lnTo>
                    <a:pt x="267" y="718"/>
                  </a:lnTo>
                  <a:lnTo>
                    <a:pt x="263" y="683"/>
                  </a:lnTo>
                  <a:lnTo>
                    <a:pt x="257" y="653"/>
                  </a:lnTo>
                  <a:lnTo>
                    <a:pt x="252" y="622"/>
                  </a:lnTo>
                  <a:lnTo>
                    <a:pt x="246" y="591"/>
                  </a:lnTo>
                  <a:lnTo>
                    <a:pt x="240" y="564"/>
                  </a:lnTo>
                  <a:lnTo>
                    <a:pt x="236" y="538"/>
                  </a:lnTo>
                  <a:lnTo>
                    <a:pt x="230" y="513"/>
                  </a:lnTo>
                  <a:lnTo>
                    <a:pt x="225" y="490"/>
                  </a:lnTo>
                  <a:lnTo>
                    <a:pt x="219" y="468"/>
                  </a:lnTo>
                  <a:lnTo>
                    <a:pt x="213" y="447"/>
                  </a:lnTo>
                  <a:lnTo>
                    <a:pt x="207" y="428"/>
                  </a:lnTo>
                  <a:lnTo>
                    <a:pt x="202" y="411"/>
                  </a:lnTo>
                  <a:lnTo>
                    <a:pt x="198" y="394"/>
                  </a:lnTo>
                  <a:lnTo>
                    <a:pt x="194" y="376"/>
                  </a:lnTo>
                  <a:lnTo>
                    <a:pt x="188" y="359"/>
                  </a:lnTo>
                  <a:lnTo>
                    <a:pt x="181" y="342"/>
                  </a:lnTo>
                  <a:lnTo>
                    <a:pt x="173" y="326"/>
                  </a:lnTo>
                  <a:lnTo>
                    <a:pt x="165" y="309"/>
                  </a:lnTo>
                  <a:lnTo>
                    <a:pt x="156" y="294"/>
                  </a:lnTo>
                  <a:lnTo>
                    <a:pt x="146" y="278"/>
                  </a:lnTo>
                  <a:lnTo>
                    <a:pt x="136" y="263"/>
                  </a:lnTo>
                  <a:lnTo>
                    <a:pt x="125" y="248"/>
                  </a:lnTo>
                  <a:lnTo>
                    <a:pt x="113" y="234"/>
                  </a:lnTo>
                  <a:lnTo>
                    <a:pt x="100" y="219"/>
                  </a:lnTo>
                  <a:lnTo>
                    <a:pt x="86" y="204"/>
                  </a:lnTo>
                  <a:lnTo>
                    <a:pt x="73" y="190"/>
                  </a:lnTo>
                  <a:lnTo>
                    <a:pt x="60" y="177"/>
                  </a:lnTo>
                  <a:lnTo>
                    <a:pt x="44" y="161"/>
                  </a:lnTo>
                  <a:lnTo>
                    <a:pt x="33" y="154"/>
                  </a:lnTo>
                  <a:lnTo>
                    <a:pt x="23" y="146"/>
                  </a:lnTo>
                  <a:lnTo>
                    <a:pt x="15" y="140"/>
                  </a:lnTo>
                  <a:lnTo>
                    <a:pt x="10" y="134"/>
                  </a:lnTo>
                  <a:lnTo>
                    <a:pt x="6" y="129"/>
                  </a:lnTo>
                  <a:lnTo>
                    <a:pt x="2" y="125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04"/>
                  </a:lnTo>
                  <a:lnTo>
                    <a:pt x="0" y="90"/>
                  </a:lnTo>
                  <a:lnTo>
                    <a:pt x="2" y="77"/>
                  </a:lnTo>
                  <a:lnTo>
                    <a:pt x="4" y="65"/>
                  </a:lnTo>
                  <a:lnTo>
                    <a:pt x="8" y="56"/>
                  </a:lnTo>
                  <a:lnTo>
                    <a:pt x="10" y="46"/>
                  </a:lnTo>
                  <a:lnTo>
                    <a:pt x="14" y="37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5"/>
                  </a:lnTo>
                  <a:lnTo>
                    <a:pt x="37" y="12"/>
                  </a:lnTo>
                  <a:lnTo>
                    <a:pt x="44" y="8"/>
                  </a:lnTo>
                  <a:lnTo>
                    <a:pt x="54" y="4"/>
                  </a:lnTo>
                  <a:lnTo>
                    <a:pt x="62" y="2"/>
                  </a:lnTo>
                  <a:lnTo>
                    <a:pt x="71" y="0"/>
                  </a:lnTo>
                  <a:lnTo>
                    <a:pt x="83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3436937" y="2541587"/>
              <a:ext cx="2397125" cy="1343025"/>
            </a:xfrm>
            <a:custGeom>
              <a:avLst/>
              <a:gdLst>
                <a:gd name="T0" fmla="*/ 2032794 w 3020"/>
                <a:gd name="T1" fmla="*/ 11099 h 1694"/>
                <a:gd name="T2" fmla="*/ 2119313 w 3020"/>
                <a:gd name="T3" fmla="*/ 55497 h 1694"/>
                <a:gd name="T4" fmla="*/ 2227263 w 3020"/>
                <a:gd name="T5" fmla="*/ 133985 h 1694"/>
                <a:gd name="T6" fmla="*/ 2334419 w 3020"/>
                <a:gd name="T7" fmla="*/ 233087 h 1694"/>
                <a:gd name="T8" fmla="*/ 2389188 w 3020"/>
                <a:gd name="T9" fmla="*/ 310783 h 1694"/>
                <a:gd name="T10" fmla="*/ 2397125 w 3020"/>
                <a:gd name="T11" fmla="*/ 342495 h 1694"/>
                <a:gd name="T12" fmla="*/ 2370931 w 3020"/>
                <a:gd name="T13" fmla="*/ 394821 h 1694"/>
                <a:gd name="T14" fmla="*/ 2320925 w 3020"/>
                <a:gd name="T15" fmla="*/ 453489 h 1694"/>
                <a:gd name="T16" fmla="*/ 2281238 w 3020"/>
                <a:gd name="T17" fmla="*/ 522464 h 1694"/>
                <a:gd name="T18" fmla="*/ 2250281 w 3020"/>
                <a:gd name="T19" fmla="*/ 610466 h 1694"/>
                <a:gd name="T20" fmla="*/ 2188369 w 3020"/>
                <a:gd name="T21" fmla="*/ 787263 h 1694"/>
                <a:gd name="T22" fmla="*/ 2125663 w 3020"/>
                <a:gd name="T23" fmla="*/ 1014008 h 1694"/>
                <a:gd name="T24" fmla="*/ 2076450 w 3020"/>
                <a:gd name="T25" fmla="*/ 1210625 h 1694"/>
                <a:gd name="T26" fmla="*/ 2035969 w 3020"/>
                <a:gd name="T27" fmla="*/ 1262158 h 1694"/>
                <a:gd name="T28" fmla="*/ 1971675 w 3020"/>
                <a:gd name="T29" fmla="*/ 1305763 h 1694"/>
                <a:gd name="T30" fmla="*/ 1862138 w 3020"/>
                <a:gd name="T31" fmla="*/ 1338268 h 1694"/>
                <a:gd name="T32" fmla="*/ 1789113 w 3020"/>
                <a:gd name="T33" fmla="*/ 1343025 h 1694"/>
                <a:gd name="T34" fmla="*/ 1743075 w 3020"/>
                <a:gd name="T35" fmla="*/ 1320033 h 1694"/>
                <a:gd name="T36" fmla="*/ 1731169 w 3020"/>
                <a:gd name="T37" fmla="*/ 1287528 h 1694"/>
                <a:gd name="T38" fmla="*/ 1723231 w 3020"/>
                <a:gd name="T39" fmla="*/ 1260572 h 1694"/>
                <a:gd name="T40" fmla="*/ 1729581 w 3020"/>
                <a:gd name="T41" fmla="*/ 1231238 h 1694"/>
                <a:gd name="T42" fmla="*/ 1756569 w 3020"/>
                <a:gd name="T43" fmla="*/ 1129758 h 1694"/>
                <a:gd name="T44" fmla="*/ 1793081 w 3020"/>
                <a:gd name="T45" fmla="*/ 974367 h 1694"/>
                <a:gd name="T46" fmla="*/ 1824038 w 3020"/>
                <a:gd name="T47" fmla="*/ 793606 h 1694"/>
                <a:gd name="T48" fmla="*/ 1847850 w 3020"/>
                <a:gd name="T49" fmla="*/ 623944 h 1694"/>
                <a:gd name="T50" fmla="*/ 1865313 w 3020"/>
                <a:gd name="T51" fmla="*/ 490751 h 1694"/>
                <a:gd name="T52" fmla="*/ 1867694 w 3020"/>
                <a:gd name="T53" fmla="*/ 394821 h 1694"/>
                <a:gd name="T54" fmla="*/ 1834356 w 3020"/>
                <a:gd name="T55" fmla="*/ 335360 h 1694"/>
                <a:gd name="T56" fmla="*/ 1752600 w 3020"/>
                <a:gd name="T57" fmla="*/ 306026 h 1694"/>
                <a:gd name="T58" fmla="*/ 1665288 w 3020"/>
                <a:gd name="T59" fmla="*/ 302855 h 1694"/>
                <a:gd name="T60" fmla="*/ 1587500 w 3020"/>
                <a:gd name="T61" fmla="*/ 310783 h 1694"/>
                <a:gd name="T62" fmla="*/ 1479550 w 3020"/>
                <a:gd name="T63" fmla="*/ 324260 h 1694"/>
                <a:gd name="T64" fmla="*/ 1340644 w 3020"/>
                <a:gd name="T65" fmla="*/ 348838 h 1694"/>
                <a:gd name="T66" fmla="*/ 1173163 w 3020"/>
                <a:gd name="T67" fmla="*/ 378965 h 1694"/>
                <a:gd name="T68" fmla="*/ 962819 w 3020"/>
                <a:gd name="T69" fmla="*/ 421776 h 1694"/>
                <a:gd name="T70" fmla="*/ 711200 w 3020"/>
                <a:gd name="T71" fmla="*/ 470931 h 1694"/>
                <a:gd name="T72" fmla="*/ 511969 w 3020"/>
                <a:gd name="T73" fmla="*/ 508986 h 1694"/>
                <a:gd name="T74" fmla="*/ 364331 w 3020"/>
                <a:gd name="T75" fmla="*/ 535941 h 1694"/>
                <a:gd name="T76" fmla="*/ 266700 w 3020"/>
                <a:gd name="T77" fmla="*/ 551005 h 1694"/>
                <a:gd name="T78" fmla="*/ 219075 w 3020"/>
                <a:gd name="T79" fmla="*/ 557347 h 1694"/>
                <a:gd name="T80" fmla="*/ 161131 w 3020"/>
                <a:gd name="T81" fmla="*/ 551005 h 1694"/>
                <a:gd name="T82" fmla="*/ 103188 w 3020"/>
                <a:gd name="T83" fmla="*/ 527221 h 1694"/>
                <a:gd name="T84" fmla="*/ 53181 w 3020"/>
                <a:gd name="T85" fmla="*/ 487580 h 1694"/>
                <a:gd name="T86" fmla="*/ 18256 w 3020"/>
                <a:gd name="T87" fmla="*/ 446354 h 1694"/>
                <a:gd name="T88" fmla="*/ 1588 w 3020"/>
                <a:gd name="T89" fmla="*/ 411470 h 1694"/>
                <a:gd name="T90" fmla="*/ 1588 w 3020"/>
                <a:gd name="T91" fmla="*/ 377379 h 1694"/>
                <a:gd name="T92" fmla="*/ 23019 w 3020"/>
                <a:gd name="T93" fmla="*/ 352009 h 1694"/>
                <a:gd name="T94" fmla="*/ 61119 w 3020"/>
                <a:gd name="T95" fmla="*/ 338531 h 1694"/>
                <a:gd name="T96" fmla="*/ 77788 w 3020"/>
                <a:gd name="T97" fmla="*/ 336945 h 1694"/>
                <a:gd name="T98" fmla="*/ 104775 w 3020"/>
                <a:gd name="T99" fmla="*/ 336945 h 1694"/>
                <a:gd name="T100" fmla="*/ 190500 w 3020"/>
                <a:gd name="T101" fmla="*/ 333774 h 1694"/>
                <a:gd name="T102" fmla="*/ 478631 w 3020"/>
                <a:gd name="T103" fmla="*/ 304440 h 1694"/>
                <a:gd name="T104" fmla="*/ 800100 w 3020"/>
                <a:gd name="T105" fmla="*/ 260835 h 1694"/>
                <a:gd name="T106" fmla="*/ 1138238 w 3020"/>
                <a:gd name="T107" fmla="*/ 198203 h 1694"/>
                <a:gd name="T108" fmla="*/ 1443038 w 3020"/>
                <a:gd name="T109" fmla="*/ 130021 h 1694"/>
                <a:gd name="T110" fmla="*/ 1720056 w 3020"/>
                <a:gd name="T111" fmla="*/ 57875 h 1694"/>
                <a:gd name="T112" fmla="*/ 1847850 w 3020"/>
                <a:gd name="T113" fmla="*/ 22992 h 1694"/>
                <a:gd name="T114" fmla="*/ 1927225 w 3020"/>
                <a:gd name="T115" fmla="*/ 4757 h 1694"/>
                <a:gd name="T116" fmla="*/ 1974850 w 3020"/>
                <a:gd name="T117" fmla="*/ 0 h 16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20" h="1694">
                  <a:moveTo>
                    <a:pt x="2488" y="0"/>
                  </a:moveTo>
                  <a:lnTo>
                    <a:pt x="2501" y="0"/>
                  </a:lnTo>
                  <a:lnTo>
                    <a:pt x="2515" y="2"/>
                  </a:lnTo>
                  <a:lnTo>
                    <a:pt x="2530" y="6"/>
                  </a:lnTo>
                  <a:lnTo>
                    <a:pt x="2545" y="10"/>
                  </a:lnTo>
                  <a:lnTo>
                    <a:pt x="2561" y="14"/>
                  </a:lnTo>
                  <a:lnTo>
                    <a:pt x="2576" y="22"/>
                  </a:lnTo>
                  <a:lnTo>
                    <a:pt x="2593" y="29"/>
                  </a:lnTo>
                  <a:lnTo>
                    <a:pt x="2613" y="37"/>
                  </a:lnTo>
                  <a:lnTo>
                    <a:pt x="2630" y="47"/>
                  </a:lnTo>
                  <a:lnTo>
                    <a:pt x="2649" y="58"/>
                  </a:lnTo>
                  <a:lnTo>
                    <a:pt x="2670" y="70"/>
                  </a:lnTo>
                  <a:lnTo>
                    <a:pt x="2689" y="83"/>
                  </a:lnTo>
                  <a:lnTo>
                    <a:pt x="2710" y="96"/>
                  </a:lnTo>
                  <a:lnTo>
                    <a:pt x="2733" y="112"/>
                  </a:lnTo>
                  <a:lnTo>
                    <a:pt x="2755" y="129"/>
                  </a:lnTo>
                  <a:lnTo>
                    <a:pt x="2780" y="146"/>
                  </a:lnTo>
                  <a:lnTo>
                    <a:pt x="2806" y="169"/>
                  </a:lnTo>
                  <a:lnTo>
                    <a:pt x="2833" y="192"/>
                  </a:lnTo>
                  <a:lnTo>
                    <a:pt x="2858" y="214"/>
                  </a:lnTo>
                  <a:lnTo>
                    <a:pt x="2883" y="235"/>
                  </a:lnTo>
                  <a:lnTo>
                    <a:pt x="2904" y="256"/>
                  </a:lnTo>
                  <a:lnTo>
                    <a:pt x="2924" y="275"/>
                  </a:lnTo>
                  <a:lnTo>
                    <a:pt x="2941" y="294"/>
                  </a:lnTo>
                  <a:lnTo>
                    <a:pt x="2958" y="311"/>
                  </a:lnTo>
                  <a:lnTo>
                    <a:pt x="2972" y="331"/>
                  </a:lnTo>
                  <a:lnTo>
                    <a:pt x="2985" y="346"/>
                  </a:lnTo>
                  <a:lnTo>
                    <a:pt x="2995" y="363"/>
                  </a:lnTo>
                  <a:lnTo>
                    <a:pt x="3004" y="379"/>
                  </a:lnTo>
                  <a:lnTo>
                    <a:pt x="3010" y="392"/>
                  </a:lnTo>
                  <a:lnTo>
                    <a:pt x="3014" y="400"/>
                  </a:lnTo>
                  <a:lnTo>
                    <a:pt x="3016" y="405"/>
                  </a:lnTo>
                  <a:lnTo>
                    <a:pt x="3018" y="413"/>
                  </a:lnTo>
                  <a:lnTo>
                    <a:pt x="3018" y="419"/>
                  </a:lnTo>
                  <a:lnTo>
                    <a:pt x="3020" y="427"/>
                  </a:lnTo>
                  <a:lnTo>
                    <a:pt x="3020" y="432"/>
                  </a:lnTo>
                  <a:lnTo>
                    <a:pt x="3018" y="442"/>
                  </a:lnTo>
                  <a:lnTo>
                    <a:pt x="3016" y="450"/>
                  </a:lnTo>
                  <a:lnTo>
                    <a:pt x="3012" y="461"/>
                  </a:lnTo>
                  <a:lnTo>
                    <a:pt x="3004" y="473"/>
                  </a:lnTo>
                  <a:lnTo>
                    <a:pt x="2996" y="484"/>
                  </a:lnTo>
                  <a:lnTo>
                    <a:pt x="2987" y="498"/>
                  </a:lnTo>
                  <a:lnTo>
                    <a:pt x="2975" y="513"/>
                  </a:lnTo>
                  <a:lnTo>
                    <a:pt x="2962" y="528"/>
                  </a:lnTo>
                  <a:lnTo>
                    <a:pt x="2952" y="538"/>
                  </a:lnTo>
                  <a:lnTo>
                    <a:pt x="2941" y="549"/>
                  </a:lnTo>
                  <a:lnTo>
                    <a:pt x="2931" y="561"/>
                  </a:lnTo>
                  <a:lnTo>
                    <a:pt x="2924" y="572"/>
                  </a:lnTo>
                  <a:lnTo>
                    <a:pt x="2914" y="584"/>
                  </a:lnTo>
                  <a:lnTo>
                    <a:pt x="2906" y="597"/>
                  </a:lnTo>
                  <a:lnTo>
                    <a:pt x="2897" y="613"/>
                  </a:lnTo>
                  <a:lnTo>
                    <a:pt x="2889" y="626"/>
                  </a:lnTo>
                  <a:lnTo>
                    <a:pt x="2881" y="642"/>
                  </a:lnTo>
                  <a:lnTo>
                    <a:pt x="2874" y="659"/>
                  </a:lnTo>
                  <a:lnTo>
                    <a:pt x="2868" y="676"/>
                  </a:lnTo>
                  <a:lnTo>
                    <a:pt x="2860" y="693"/>
                  </a:lnTo>
                  <a:lnTo>
                    <a:pt x="2854" y="711"/>
                  </a:lnTo>
                  <a:lnTo>
                    <a:pt x="2847" y="730"/>
                  </a:lnTo>
                  <a:lnTo>
                    <a:pt x="2841" y="749"/>
                  </a:lnTo>
                  <a:lnTo>
                    <a:pt x="2835" y="770"/>
                  </a:lnTo>
                  <a:lnTo>
                    <a:pt x="2824" y="803"/>
                  </a:lnTo>
                  <a:lnTo>
                    <a:pt x="2810" y="837"/>
                  </a:lnTo>
                  <a:lnTo>
                    <a:pt x="2797" y="874"/>
                  </a:lnTo>
                  <a:lnTo>
                    <a:pt x="2783" y="912"/>
                  </a:lnTo>
                  <a:lnTo>
                    <a:pt x="2770" y="951"/>
                  </a:lnTo>
                  <a:lnTo>
                    <a:pt x="2757" y="993"/>
                  </a:lnTo>
                  <a:lnTo>
                    <a:pt x="2745" y="1037"/>
                  </a:lnTo>
                  <a:lnTo>
                    <a:pt x="2732" y="1081"/>
                  </a:lnTo>
                  <a:lnTo>
                    <a:pt x="2718" y="1129"/>
                  </a:lnTo>
                  <a:lnTo>
                    <a:pt x="2705" y="1177"/>
                  </a:lnTo>
                  <a:lnTo>
                    <a:pt x="2691" y="1227"/>
                  </a:lnTo>
                  <a:lnTo>
                    <a:pt x="2678" y="1279"/>
                  </a:lnTo>
                  <a:lnTo>
                    <a:pt x="2664" y="1333"/>
                  </a:lnTo>
                  <a:lnTo>
                    <a:pt x="2653" y="1388"/>
                  </a:lnTo>
                  <a:lnTo>
                    <a:pt x="2639" y="1444"/>
                  </a:lnTo>
                  <a:lnTo>
                    <a:pt x="2626" y="1503"/>
                  </a:lnTo>
                  <a:lnTo>
                    <a:pt x="2622" y="1515"/>
                  </a:lnTo>
                  <a:lnTo>
                    <a:pt x="2616" y="1527"/>
                  </a:lnTo>
                  <a:lnTo>
                    <a:pt x="2609" y="1538"/>
                  </a:lnTo>
                  <a:lnTo>
                    <a:pt x="2601" y="1550"/>
                  </a:lnTo>
                  <a:lnTo>
                    <a:pt x="2593" y="1561"/>
                  </a:lnTo>
                  <a:lnTo>
                    <a:pt x="2584" y="1571"/>
                  </a:lnTo>
                  <a:lnTo>
                    <a:pt x="2574" y="1582"/>
                  </a:lnTo>
                  <a:lnTo>
                    <a:pt x="2565" y="1592"/>
                  </a:lnTo>
                  <a:lnTo>
                    <a:pt x="2553" y="1601"/>
                  </a:lnTo>
                  <a:lnTo>
                    <a:pt x="2540" y="1611"/>
                  </a:lnTo>
                  <a:lnTo>
                    <a:pt x="2528" y="1621"/>
                  </a:lnTo>
                  <a:lnTo>
                    <a:pt x="2513" y="1630"/>
                  </a:lnTo>
                  <a:lnTo>
                    <a:pt x="2499" y="1638"/>
                  </a:lnTo>
                  <a:lnTo>
                    <a:pt x="2484" y="1647"/>
                  </a:lnTo>
                  <a:lnTo>
                    <a:pt x="2467" y="1655"/>
                  </a:lnTo>
                  <a:lnTo>
                    <a:pt x="2449" y="1665"/>
                  </a:lnTo>
                  <a:lnTo>
                    <a:pt x="2423" y="1672"/>
                  </a:lnTo>
                  <a:lnTo>
                    <a:pt x="2396" y="1678"/>
                  </a:lnTo>
                  <a:lnTo>
                    <a:pt x="2369" y="1684"/>
                  </a:lnTo>
                  <a:lnTo>
                    <a:pt x="2346" y="1688"/>
                  </a:lnTo>
                  <a:lnTo>
                    <a:pt x="2323" y="1690"/>
                  </a:lnTo>
                  <a:lnTo>
                    <a:pt x="2302" y="1694"/>
                  </a:lnTo>
                  <a:lnTo>
                    <a:pt x="2282" y="1694"/>
                  </a:lnTo>
                  <a:lnTo>
                    <a:pt x="2265" y="1694"/>
                  </a:lnTo>
                  <a:lnTo>
                    <a:pt x="2261" y="1694"/>
                  </a:lnTo>
                  <a:lnTo>
                    <a:pt x="2254" y="1694"/>
                  </a:lnTo>
                  <a:lnTo>
                    <a:pt x="2246" y="1690"/>
                  </a:lnTo>
                  <a:lnTo>
                    <a:pt x="2238" y="1688"/>
                  </a:lnTo>
                  <a:lnTo>
                    <a:pt x="2229" y="1684"/>
                  </a:lnTo>
                  <a:lnTo>
                    <a:pt x="2219" y="1678"/>
                  </a:lnTo>
                  <a:lnTo>
                    <a:pt x="2208" y="1672"/>
                  </a:lnTo>
                  <a:lnTo>
                    <a:pt x="2196" y="1665"/>
                  </a:lnTo>
                  <a:lnTo>
                    <a:pt x="2192" y="1657"/>
                  </a:lnTo>
                  <a:lnTo>
                    <a:pt x="2190" y="1649"/>
                  </a:lnTo>
                  <a:lnTo>
                    <a:pt x="2186" y="1642"/>
                  </a:lnTo>
                  <a:lnTo>
                    <a:pt x="2184" y="1636"/>
                  </a:lnTo>
                  <a:lnTo>
                    <a:pt x="2183" y="1630"/>
                  </a:lnTo>
                  <a:lnTo>
                    <a:pt x="2181" y="1624"/>
                  </a:lnTo>
                  <a:lnTo>
                    <a:pt x="2177" y="1615"/>
                  </a:lnTo>
                  <a:lnTo>
                    <a:pt x="2173" y="1605"/>
                  </a:lnTo>
                  <a:lnTo>
                    <a:pt x="2171" y="1599"/>
                  </a:lnTo>
                  <a:lnTo>
                    <a:pt x="2171" y="1596"/>
                  </a:lnTo>
                  <a:lnTo>
                    <a:pt x="2171" y="1592"/>
                  </a:lnTo>
                  <a:lnTo>
                    <a:pt x="2171" y="1590"/>
                  </a:lnTo>
                  <a:lnTo>
                    <a:pt x="2171" y="1588"/>
                  </a:lnTo>
                  <a:lnTo>
                    <a:pt x="2171" y="1584"/>
                  </a:lnTo>
                  <a:lnTo>
                    <a:pt x="2171" y="1582"/>
                  </a:lnTo>
                  <a:lnTo>
                    <a:pt x="2173" y="1575"/>
                  </a:lnTo>
                  <a:lnTo>
                    <a:pt x="2175" y="1565"/>
                  </a:lnTo>
                  <a:lnTo>
                    <a:pt x="2179" y="1553"/>
                  </a:lnTo>
                  <a:lnTo>
                    <a:pt x="2181" y="1540"/>
                  </a:lnTo>
                  <a:lnTo>
                    <a:pt x="2184" y="1527"/>
                  </a:lnTo>
                  <a:lnTo>
                    <a:pt x="2190" y="1511"/>
                  </a:lnTo>
                  <a:lnTo>
                    <a:pt x="2198" y="1482"/>
                  </a:lnTo>
                  <a:lnTo>
                    <a:pt x="2206" y="1454"/>
                  </a:lnTo>
                  <a:lnTo>
                    <a:pt x="2213" y="1425"/>
                  </a:lnTo>
                  <a:lnTo>
                    <a:pt x="2221" y="1394"/>
                  </a:lnTo>
                  <a:lnTo>
                    <a:pt x="2229" y="1361"/>
                  </a:lnTo>
                  <a:lnTo>
                    <a:pt x="2236" y="1331"/>
                  </a:lnTo>
                  <a:lnTo>
                    <a:pt x="2244" y="1296"/>
                  </a:lnTo>
                  <a:lnTo>
                    <a:pt x="2252" y="1264"/>
                  </a:lnTo>
                  <a:lnTo>
                    <a:pt x="2259" y="1229"/>
                  </a:lnTo>
                  <a:lnTo>
                    <a:pt x="2265" y="1193"/>
                  </a:lnTo>
                  <a:lnTo>
                    <a:pt x="2273" y="1156"/>
                  </a:lnTo>
                  <a:lnTo>
                    <a:pt x="2279" y="1118"/>
                  </a:lnTo>
                  <a:lnTo>
                    <a:pt x="2286" y="1081"/>
                  </a:lnTo>
                  <a:lnTo>
                    <a:pt x="2292" y="1041"/>
                  </a:lnTo>
                  <a:lnTo>
                    <a:pt x="2298" y="1001"/>
                  </a:lnTo>
                  <a:lnTo>
                    <a:pt x="2303" y="960"/>
                  </a:lnTo>
                  <a:lnTo>
                    <a:pt x="2309" y="924"/>
                  </a:lnTo>
                  <a:lnTo>
                    <a:pt x="2315" y="887"/>
                  </a:lnTo>
                  <a:lnTo>
                    <a:pt x="2321" y="855"/>
                  </a:lnTo>
                  <a:lnTo>
                    <a:pt x="2325" y="820"/>
                  </a:lnTo>
                  <a:lnTo>
                    <a:pt x="2328" y="787"/>
                  </a:lnTo>
                  <a:lnTo>
                    <a:pt x="2334" y="757"/>
                  </a:lnTo>
                  <a:lnTo>
                    <a:pt x="2338" y="728"/>
                  </a:lnTo>
                  <a:lnTo>
                    <a:pt x="2340" y="699"/>
                  </a:lnTo>
                  <a:lnTo>
                    <a:pt x="2344" y="670"/>
                  </a:lnTo>
                  <a:lnTo>
                    <a:pt x="2346" y="644"/>
                  </a:lnTo>
                  <a:lnTo>
                    <a:pt x="2350" y="619"/>
                  </a:lnTo>
                  <a:lnTo>
                    <a:pt x="2351" y="596"/>
                  </a:lnTo>
                  <a:lnTo>
                    <a:pt x="2351" y="572"/>
                  </a:lnTo>
                  <a:lnTo>
                    <a:pt x="2353" y="551"/>
                  </a:lnTo>
                  <a:lnTo>
                    <a:pt x="2353" y="532"/>
                  </a:lnTo>
                  <a:lnTo>
                    <a:pt x="2355" y="513"/>
                  </a:lnTo>
                  <a:lnTo>
                    <a:pt x="2353" y="498"/>
                  </a:lnTo>
                  <a:lnTo>
                    <a:pt x="2351" y="482"/>
                  </a:lnTo>
                  <a:lnTo>
                    <a:pt x="2346" y="469"/>
                  </a:lnTo>
                  <a:lnTo>
                    <a:pt x="2340" y="455"/>
                  </a:lnTo>
                  <a:lnTo>
                    <a:pt x="2332" y="444"/>
                  </a:lnTo>
                  <a:lnTo>
                    <a:pt x="2323" y="432"/>
                  </a:lnTo>
                  <a:lnTo>
                    <a:pt x="2311" y="423"/>
                  </a:lnTo>
                  <a:lnTo>
                    <a:pt x="2298" y="413"/>
                  </a:lnTo>
                  <a:lnTo>
                    <a:pt x="2284" y="405"/>
                  </a:lnTo>
                  <a:lnTo>
                    <a:pt x="2267" y="400"/>
                  </a:lnTo>
                  <a:lnTo>
                    <a:pt x="2248" y="394"/>
                  </a:lnTo>
                  <a:lnTo>
                    <a:pt x="2229" y="390"/>
                  </a:lnTo>
                  <a:lnTo>
                    <a:pt x="2208" y="386"/>
                  </a:lnTo>
                  <a:lnTo>
                    <a:pt x="2184" y="382"/>
                  </a:lnTo>
                  <a:lnTo>
                    <a:pt x="2160" y="382"/>
                  </a:lnTo>
                  <a:lnTo>
                    <a:pt x="2133" y="381"/>
                  </a:lnTo>
                  <a:lnTo>
                    <a:pt x="2121" y="381"/>
                  </a:lnTo>
                  <a:lnTo>
                    <a:pt x="2110" y="382"/>
                  </a:lnTo>
                  <a:lnTo>
                    <a:pt x="2098" y="382"/>
                  </a:lnTo>
                  <a:lnTo>
                    <a:pt x="2085" y="382"/>
                  </a:lnTo>
                  <a:lnTo>
                    <a:pt x="2069" y="384"/>
                  </a:lnTo>
                  <a:lnTo>
                    <a:pt x="2054" y="386"/>
                  </a:lnTo>
                  <a:lnTo>
                    <a:pt x="2037" y="386"/>
                  </a:lnTo>
                  <a:lnTo>
                    <a:pt x="2019" y="390"/>
                  </a:lnTo>
                  <a:lnTo>
                    <a:pt x="2000" y="392"/>
                  </a:lnTo>
                  <a:lnTo>
                    <a:pt x="1979" y="394"/>
                  </a:lnTo>
                  <a:lnTo>
                    <a:pt x="1958" y="396"/>
                  </a:lnTo>
                  <a:lnTo>
                    <a:pt x="1937" y="400"/>
                  </a:lnTo>
                  <a:lnTo>
                    <a:pt x="1914" y="404"/>
                  </a:lnTo>
                  <a:lnTo>
                    <a:pt x="1889" y="405"/>
                  </a:lnTo>
                  <a:lnTo>
                    <a:pt x="1864" y="409"/>
                  </a:lnTo>
                  <a:lnTo>
                    <a:pt x="1837" y="415"/>
                  </a:lnTo>
                  <a:lnTo>
                    <a:pt x="1810" y="419"/>
                  </a:lnTo>
                  <a:lnTo>
                    <a:pt x="1781" y="423"/>
                  </a:lnTo>
                  <a:lnTo>
                    <a:pt x="1753" y="429"/>
                  </a:lnTo>
                  <a:lnTo>
                    <a:pt x="1722" y="434"/>
                  </a:lnTo>
                  <a:lnTo>
                    <a:pt x="1689" y="440"/>
                  </a:lnTo>
                  <a:lnTo>
                    <a:pt x="1657" y="446"/>
                  </a:lnTo>
                  <a:lnTo>
                    <a:pt x="1624" y="452"/>
                  </a:lnTo>
                  <a:lnTo>
                    <a:pt x="1589" y="457"/>
                  </a:lnTo>
                  <a:lnTo>
                    <a:pt x="1553" y="465"/>
                  </a:lnTo>
                  <a:lnTo>
                    <a:pt x="1516" y="471"/>
                  </a:lnTo>
                  <a:lnTo>
                    <a:pt x="1478" y="478"/>
                  </a:lnTo>
                  <a:lnTo>
                    <a:pt x="1440" y="486"/>
                  </a:lnTo>
                  <a:lnTo>
                    <a:pt x="1399" y="494"/>
                  </a:lnTo>
                  <a:lnTo>
                    <a:pt x="1357" y="503"/>
                  </a:lnTo>
                  <a:lnTo>
                    <a:pt x="1315" y="511"/>
                  </a:lnTo>
                  <a:lnTo>
                    <a:pt x="1273" y="521"/>
                  </a:lnTo>
                  <a:lnTo>
                    <a:pt x="1213" y="532"/>
                  </a:lnTo>
                  <a:lnTo>
                    <a:pt x="1156" y="544"/>
                  </a:lnTo>
                  <a:lnTo>
                    <a:pt x="1100" y="555"/>
                  </a:lnTo>
                  <a:lnTo>
                    <a:pt x="1046" y="565"/>
                  </a:lnTo>
                  <a:lnTo>
                    <a:pt x="994" y="574"/>
                  </a:lnTo>
                  <a:lnTo>
                    <a:pt x="944" y="584"/>
                  </a:lnTo>
                  <a:lnTo>
                    <a:pt x="896" y="594"/>
                  </a:lnTo>
                  <a:lnTo>
                    <a:pt x="850" y="603"/>
                  </a:lnTo>
                  <a:lnTo>
                    <a:pt x="806" y="611"/>
                  </a:lnTo>
                  <a:lnTo>
                    <a:pt x="764" y="620"/>
                  </a:lnTo>
                  <a:lnTo>
                    <a:pt x="722" y="628"/>
                  </a:lnTo>
                  <a:lnTo>
                    <a:pt x="683" y="634"/>
                  </a:lnTo>
                  <a:lnTo>
                    <a:pt x="645" y="642"/>
                  </a:lnTo>
                  <a:lnTo>
                    <a:pt x="610" y="647"/>
                  </a:lnTo>
                  <a:lnTo>
                    <a:pt x="576" y="655"/>
                  </a:lnTo>
                  <a:lnTo>
                    <a:pt x="543" y="661"/>
                  </a:lnTo>
                  <a:lnTo>
                    <a:pt x="514" y="665"/>
                  </a:lnTo>
                  <a:lnTo>
                    <a:pt x="486" y="670"/>
                  </a:lnTo>
                  <a:lnTo>
                    <a:pt x="459" y="676"/>
                  </a:lnTo>
                  <a:lnTo>
                    <a:pt x="434" y="680"/>
                  </a:lnTo>
                  <a:lnTo>
                    <a:pt x="411" y="684"/>
                  </a:lnTo>
                  <a:lnTo>
                    <a:pt x="390" y="688"/>
                  </a:lnTo>
                  <a:lnTo>
                    <a:pt x="368" y="690"/>
                  </a:lnTo>
                  <a:lnTo>
                    <a:pt x="351" y="693"/>
                  </a:lnTo>
                  <a:lnTo>
                    <a:pt x="336" y="695"/>
                  </a:lnTo>
                  <a:lnTo>
                    <a:pt x="321" y="697"/>
                  </a:lnTo>
                  <a:lnTo>
                    <a:pt x="309" y="699"/>
                  </a:lnTo>
                  <a:lnTo>
                    <a:pt x="297" y="701"/>
                  </a:lnTo>
                  <a:lnTo>
                    <a:pt x="288" y="703"/>
                  </a:lnTo>
                  <a:lnTo>
                    <a:pt x="280" y="703"/>
                  </a:lnTo>
                  <a:lnTo>
                    <a:pt x="276" y="703"/>
                  </a:lnTo>
                  <a:lnTo>
                    <a:pt x="273" y="705"/>
                  </a:lnTo>
                  <a:lnTo>
                    <a:pt x="257" y="703"/>
                  </a:lnTo>
                  <a:lnTo>
                    <a:pt x="244" y="703"/>
                  </a:lnTo>
                  <a:lnTo>
                    <a:pt x="230" y="701"/>
                  </a:lnTo>
                  <a:lnTo>
                    <a:pt x="217" y="699"/>
                  </a:lnTo>
                  <a:lnTo>
                    <a:pt x="203" y="695"/>
                  </a:lnTo>
                  <a:lnTo>
                    <a:pt x="192" y="691"/>
                  </a:lnTo>
                  <a:lnTo>
                    <a:pt x="178" y="688"/>
                  </a:lnTo>
                  <a:lnTo>
                    <a:pt x="167" y="684"/>
                  </a:lnTo>
                  <a:lnTo>
                    <a:pt x="154" y="678"/>
                  </a:lnTo>
                  <a:lnTo>
                    <a:pt x="142" y="672"/>
                  </a:lnTo>
                  <a:lnTo>
                    <a:pt x="130" y="665"/>
                  </a:lnTo>
                  <a:lnTo>
                    <a:pt x="119" y="657"/>
                  </a:lnTo>
                  <a:lnTo>
                    <a:pt x="107" y="649"/>
                  </a:lnTo>
                  <a:lnTo>
                    <a:pt x="96" y="642"/>
                  </a:lnTo>
                  <a:lnTo>
                    <a:pt x="86" y="632"/>
                  </a:lnTo>
                  <a:lnTo>
                    <a:pt x="75" y="624"/>
                  </a:lnTo>
                  <a:lnTo>
                    <a:pt x="67" y="615"/>
                  </a:lnTo>
                  <a:lnTo>
                    <a:pt x="58" y="605"/>
                  </a:lnTo>
                  <a:lnTo>
                    <a:pt x="50" y="596"/>
                  </a:lnTo>
                  <a:lnTo>
                    <a:pt x="42" y="588"/>
                  </a:lnTo>
                  <a:lnTo>
                    <a:pt x="34" y="578"/>
                  </a:lnTo>
                  <a:lnTo>
                    <a:pt x="29" y="571"/>
                  </a:lnTo>
                  <a:lnTo>
                    <a:pt x="23" y="563"/>
                  </a:lnTo>
                  <a:lnTo>
                    <a:pt x="19" y="555"/>
                  </a:lnTo>
                  <a:lnTo>
                    <a:pt x="13" y="548"/>
                  </a:lnTo>
                  <a:lnTo>
                    <a:pt x="10" y="540"/>
                  </a:lnTo>
                  <a:lnTo>
                    <a:pt x="8" y="534"/>
                  </a:lnTo>
                  <a:lnTo>
                    <a:pt x="4" y="526"/>
                  </a:lnTo>
                  <a:lnTo>
                    <a:pt x="2" y="519"/>
                  </a:lnTo>
                  <a:lnTo>
                    <a:pt x="0" y="513"/>
                  </a:lnTo>
                  <a:lnTo>
                    <a:pt x="0" y="505"/>
                  </a:lnTo>
                  <a:lnTo>
                    <a:pt x="0" y="500"/>
                  </a:lnTo>
                  <a:lnTo>
                    <a:pt x="0" y="490"/>
                  </a:lnTo>
                  <a:lnTo>
                    <a:pt x="2" y="482"/>
                  </a:lnTo>
                  <a:lnTo>
                    <a:pt x="2" y="476"/>
                  </a:lnTo>
                  <a:lnTo>
                    <a:pt x="6" y="469"/>
                  </a:lnTo>
                  <a:lnTo>
                    <a:pt x="8" y="463"/>
                  </a:lnTo>
                  <a:lnTo>
                    <a:pt x="13" y="457"/>
                  </a:lnTo>
                  <a:lnTo>
                    <a:pt x="17" y="453"/>
                  </a:lnTo>
                  <a:lnTo>
                    <a:pt x="23" y="448"/>
                  </a:lnTo>
                  <a:lnTo>
                    <a:pt x="29" y="444"/>
                  </a:lnTo>
                  <a:lnTo>
                    <a:pt x="34" y="440"/>
                  </a:lnTo>
                  <a:lnTo>
                    <a:pt x="42" y="436"/>
                  </a:lnTo>
                  <a:lnTo>
                    <a:pt x="50" y="434"/>
                  </a:lnTo>
                  <a:lnTo>
                    <a:pt x="59" y="430"/>
                  </a:lnTo>
                  <a:lnTo>
                    <a:pt x="67" y="429"/>
                  </a:lnTo>
                  <a:lnTo>
                    <a:pt x="77" y="427"/>
                  </a:lnTo>
                  <a:lnTo>
                    <a:pt x="88" y="425"/>
                  </a:lnTo>
                  <a:lnTo>
                    <a:pt x="90" y="425"/>
                  </a:lnTo>
                  <a:lnTo>
                    <a:pt x="92" y="425"/>
                  </a:lnTo>
                  <a:lnTo>
                    <a:pt x="94" y="425"/>
                  </a:lnTo>
                  <a:lnTo>
                    <a:pt x="98" y="425"/>
                  </a:lnTo>
                  <a:lnTo>
                    <a:pt x="102" y="425"/>
                  </a:lnTo>
                  <a:lnTo>
                    <a:pt x="106" y="425"/>
                  </a:lnTo>
                  <a:lnTo>
                    <a:pt x="111" y="425"/>
                  </a:lnTo>
                  <a:lnTo>
                    <a:pt x="117" y="425"/>
                  </a:lnTo>
                  <a:lnTo>
                    <a:pt x="125" y="425"/>
                  </a:lnTo>
                  <a:lnTo>
                    <a:pt x="132" y="425"/>
                  </a:lnTo>
                  <a:lnTo>
                    <a:pt x="142" y="425"/>
                  </a:lnTo>
                  <a:lnTo>
                    <a:pt x="150" y="425"/>
                  </a:lnTo>
                  <a:lnTo>
                    <a:pt x="161" y="425"/>
                  </a:lnTo>
                  <a:lnTo>
                    <a:pt x="171" y="425"/>
                  </a:lnTo>
                  <a:lnTo>
                    <a:pt x="182" y="425"/>
                  </a:lnTo>
                  <a:lnTo>
                    <a:pt x="240" y="421"/>
                  </a:lnTo>
                  <a:lnTo>
                    <a:pt x="297" y="415"/>
                  </a:lnTo>
                  <a:lnTo>
                    <a:pt x="355" y="411"/>
                  </a:lnTo>
                  <a:lnTo>
                    <a:pt x="415" y="404"/>
                  </a:lnTo>
                  <a:lnTo>
                    <a:pt x="476" y="398"/>
                  </a:lnTo>
                  <a:lnTo>
                    <a:pt x="539" y="392"/>
                  </a:lnTo>
                  <a:lnTo>
                    <a:pt x="603" y="384"/>
                  </a:lnTo>
                  <a:lnTo>
                    <a:pt x="668" y="377"/>
                  </a:lnTo>
                  <a:lnTo>
                    <a:pt x="733" y="367"/>
                  </a:lnTo>
                  <a:lnTo>
                    <a:pt x="800" y="359"/>
                  </a:lnTo>
                  <a:lnTo>
                    <a:pt x="868" y="350"/>
                  </a:lnTo>
                  <a:lnTo>
                    <a:pt x="939" y="338"/>
                  </a:lnTo>
                  <a:lnTo>
                    <a:pt x="1008" y="329"/>
                  </a:lnTo>
                  <a:lnTo>
                    <a:pt x="1081" y="317"/>
                  </a:lnTo>
                  <a:lnTo>
                    <a:pt x="1154" y="306"/>
                  </a:lnTo>
                  <a:lnTo>
                    <a:pt x="1228" y="294"/>
                  </a:lnTo>
                  <a:lnTo>
                    <a:pt x="1298" y="279"/>
                  </a:lnTo>
                  <a:lnTo>
                    <a:pt x="1365" y="265"/>
                  </a:lnTo>
                  <a:lnTo>
                    <a:pt x="1434" y="250"/>
                  </a:lnTo>
                  <a:lnTo>
                    <a:pt x="1499" y="237"/>
                  </a:lnTo>
                  <a:lnTo>
                    <a:pt x="1564" y="221"/>
                  </a:lnTo>
                  <a:lnTo>
                    <a:pt x="1630" y="208"/>
                  </a:lnTo>
                  <a:lnTo>
                    <a:pt x="1693" y="192"/>
                  </a:lnTo>
                  <a:lnTo>
                    <a:pt x="1756" y="179"/>
                  </a:lnTo>
                  <a:lnTo>
                    <a:pt x="1818" y="164"/>
                  </a:lnTo>
                  <a:lnTo>
                    <a:pt x="1877" y="148"/>
                  </a:lnTo>
                  <a:lnTo>
                    <a:pt x="1937" y="135"/>
                  </a:lnTo>
                  <a:lnTo>
                    <a:pt x="1996" y="119"/>
                  </a:lnTo>
                  <a:lnTo>
                    <a:pt x="2054" y="104"/>
                  </a:lnTo>
                  <a:lnTo>
                    <a:pt x="2112" y="89"/>
                  </a:lnTo>
                  <a:lnTo>
                    <a:pt x="2167" y="73"/>
                  </a:lnTo>
                  <a:lnTo>
                    <a:pt x="2221" y="58"/>
                  </a:lnTo>
                  <a:lnTo>
                    <a:pt x="2244" y="52"/>
                  </a:lnTo>
                  <a:lnTo>
                    <a:pt x="2267" y="45"/>
                  </a:lnTo>
                  <a:lnTo>
                    <a:pt x="2288" y="39"/>
                  </a:lnTo>
                  <a:lnTo>
                    <a:pt x="2309" y="33"/>
                  </a:lnTo>
                  <a:lnTo>
                    <a:pt x="2328" y="29"/>
                  </a:lnTo>
                  <a:lnTo>
                    <a:pt x="2348" y="23"/>
                  </a:lnTo>
                  <a:lnTo>
                    <a:pt x="2365" y="20"/>
                  </a:lnTo>
                  <a:lnTo>
                    <a:pt x="2382" y="16"/>
                  </a:lnTo>
                  <a:lnTo>
                    <a:pt x="2399" y="12"/>
                  </a:lnTo>
                  <a:lnTo>
                    <a:pt x="2415" y="8"/>
                  </a:lnTo>
                  <a:lnTo>
                    <a:pt x="2428" y="6"/>
                  </a:lnTo>
                  <a:lnTo>
                    <a:pt x="2442" y="4"/>
                  </a:lnTo>
                  <a:lnTo>
                    <a:pt x="2455" y="2"/>
                  </a:lnTo>
                  <a:lnTo>
                    <a:pt x="2467" y="0"/>
                  </a:lnTo>
                  <a:lnTo>
                    <a:pt x="2478" y="0"/>
                  </a:lnTo>
                  <a:lnTo>
                    <a:pt x="2488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3657600" y="3657600"/>
              <a:ext cx="1928812" cy="384175"/>
            </a:xfrm>
            <a:custGeom>
              <a:avLst/>
              <a:gdLst>
                <a:gd name="T0" fmla="*/ 1625724 w 2431"/>
                <a:gd name="T1" fmla="*/ 795 h 483"/>
                <a:gd name="T2" fmla="*/ 1657461 w 2431"/>
                <a:gd name="T3" fmla="*/ 7159 h 483"/>
                <a:gd name="T4" fmla="*/ 1693959 w 2431"/>
                <a:gd name="T5" fmla="*/ 18294 h 483"/>
                <a:gd name="T6" fmla="*/ 1736804 w 2431"/>
                <a:gd name="T7" fmla="*/ 34997 h 483"/>
                <a:gd name="T8" fmla="*/ 1783616 w 2431"/>
                <a:gd name="T9" fmla="*/ 57268 h 483"/>
                <a:gd name="T10" fmla="*/ 1832808 w 2431"/>
                <a:gd name="T11" fmla="*/ 86698 h 483"/>
                <a:gd name="T12" fmla="*/ 1867718 w 2431"/>
                <a:gd name="T13" fmla="*/ 116923 h 483"/>
                <a:gd name="T14" fmla="*/ 1894695 w 2431"/>
                <a:gd name="T15" fmla="*/ 146352 h 483"/>
                <a:gd name="T16" fmla="*/ 1912944 w 2431"/>
                <a:gd name="T17" fmla="*/ 171805 h 483"/>
                <a:gd name="T18" fmla="*/ 1925638 w 2431"/>
                <a:gd name="T19" fmla="*/ 194871 h 483"/>
                <a:gd name="T20" fmla="*/ 1928812 w 2431"/>
                <a:gd name="T21" fmla="*/ 216347 h 483"/>
                <a:gd name="T22" fmla="*/ 1927225 w 2431"/>
                <a:gd name="T23" fmla="*/ 229869 h 483"/>
                <a:gd name="T24" fmla="*/ 1917704 w 2431"/>
                <a:gd name="T25" fmla="*/ 244186 h 483"/>
                <a:gd name="T26" fmla="*/ 1905803 w 2431"/>
                <a:gd name="T27" fmla="*/ 252935 h 483"/>
                <a:gd name="T28" fmla="*/ 1885967 w 2431"/>
                <a:gd name="T29" fmla="*/ 259298 h 483"/>
                <a:gd name="T30" fmla="*/ 1862958 w 2431"/>
                <a:gd name="T31" fmla="*/ 262480 h 483"/>
                <a:gd name="T32" fmla="*/ 1709034 w 2431"/>
                <a:gd name="T33" fmla="*/ 264071 h 483"/>
                <a:gd name="T34" fmla="*/ 1533687 w 2431"/>
                <a:gd name="T35" fmla="*/ 272820 h 483"/>
                <a:gd name="T36" fmla="*/ 1433716 w 2431"/>
                <a:gd name="T37" fmla="*/ 279183 h 483"/>
                <a:gd name="T38" fmla="*/ 1337712 w 2431"/>
                <a:gd name="T39" fmla="*/ 287932 h 483"/>
                <a:gd name="T40" fmla="*/ 1212351 w 2431"/>
                <a:gd name="T41" fmla="*/ 300659 h 483"/>
                <a:gd name="T42" fmla="*/ 1084610 w 2431"/>
                <a:gd name="T43" fmla="*/ 310999 h 483"/>
                <a:gd name="T44" fmla="*/ 970357 w 2431"/>
                <a:gd name="T45" fmla="*/ 322134 h 483"/>
                <a:gd name="T46" fmla="*/ 868005 w 2431"/>
                <a:gd name="T47" fmla="*/ 330884 h 483"/>
                <a:gd name="T48" fmla="*/ 779935 w 2431"/>
                <a:gd name="T49" fmla="*/ 340428 h 483"/>
                <a:gd name="T50" fmla="*/ 706940 w 2431"/>
                <a:gd name="T51" fmla="*/ 345996 h 483"/>
                <a:gd name="T52" fmla="*/ 645847 w 2431"/>
                <a:gd name="T53" fmla="*/ 352359 h 483"/>
                <a:gd name="T54" fmla="*/ 599035 w 2431"/>
                <a:gd name="T55" fmla="*/ 355541 h 483"/>
                <a:gd name="T56" fmla="*/ 564917 w 2431"/>
                <a:gd name="T57" fmla="*/ 358722 h 483"/>
                <a:gd name="T58" fmla="*/ 544288 w 2431"/>
                <a:gd name="T59" fmla="*/ 361109 h 483"/>
                <a:gd name="T60" fmla="*/ 537941 w 2431"/>
                <a:gd name="T61" fmla="*/ 361109 h 483"/>
                <a:gd name="T62" fmla="*/ 463359 w 2431"/>
                <a:gd name="T63" fmla="*/ 370653 h 483"/>
                <a:gd name="T64" fmla="*/ 395918 w 2431"/>
                <a:gd name="T65" fmla="*/ 377016 h 483"/>
                <a:gd name="T66" fmla="*/ 334031 w 2431"/>
                <a:gd name="T67" fmla="*/ 380993 h 483"/>
                <a:gd name="T68" fmla="*/ 279285 w 2431"/>
                <a:gd name="T69" fmla="*/ 384175 h 483"/>
                <a:gd name="T70" fmla="*/ 230093 w 2431"/>
                <a:gd name="T71" fmla="*/ 384175 h 483"/>
                <a:gd name="T72" fmla="*/ 184868 w 2431"/>
                <a:gd name="T73" fmla="*/ 384175 h 483"/>
                <a:gd name="T74" fmla="*/ 145196 w 2431"/>
                <a:gd name="T75" fmla="*/ 380198 h 483"/>
                <a:gd name="T76" fmla="*/ 109492 w 2431"/>
                <a:gd name="T77" fmla="*/ 372244 h 483"/>
                <a:gd name="T78" fmla="*/ 80929 w 2431"/>
                <a:gd name="T79" fmla="*/ 360313 h 483"/>
                <a:gd name="T80" fmla="*/ 57920 w 2431"/>
                <a:gd name="T81" fmla="*/ 344405 h 483"/>
                <a:gd name="T82" fmla="*/ 34911 w 2431"/>
                <a:gd name="T83" fmla="*/ 318953 h 483"/>
                <a:gd name="T84" fmla="*/ 11108 w 2431"/>
                <a:gd name="T85" fmla="*/ 280774 h 483"/>
                <a:gd name="T86" fmla="*/ 0 w 2431"/>
                <a:gd name="T87" fmla="*/ 244186 h 483"/>
                <a:gd name="T88" fmla="*/ 1587 w 2431"/>
                <a:gd name="T89" fmla="*/ 216347 h 483"/>
                <a:gd name="T90" fmla="*/ 7934 w 2431"/>
                <a:gd name="T91" fmla="*/ 196462 h 483"/>
                <a:gd name="T92" fmla="*/ 18249 w 2431"/>
                <a:gd name="T93" fmla="*/ 181350 h 483"/>
                <a:gd name="T94" fmla="*/ 34117 w 2431"/>
                <a:gd name="T95" fmla="*/ 171010 h 483"/>
                <a:gd name="T96" fmla="*/ 53159 w 2431"/>
                <a:gd name="T97" fmla="*/ 164646 h 483"/>
                <a:gd name="T98" fmla="*/ 222952 w 2431"/>
                <a:gd name="T99" fmla="*/ 153511 h 483"/>
                <a:gd name="T100" fmla="*/ 665682 w 2431"/>
                <a:gd name="T101" fmla="*/ 115332 h 483"/>
                <a:gd name="T102" fmla="*/ 1081436 w 2431"/>
                <a:gd name="T103" fmla="*/ 62041 h 483"/>
                <a:gd name="T104" fmla="*/ 1250435 w 2431"/>
                <a:gd name="T105" fmla="*/ 36588 h 483"/>
                <a:gd name="T106" fmla="*/ 1302801 w 2431"/>
                <a:gd name="T107" fmla="*/ 28634 h 483"/>
                <a:gd name="T108" fmla="*/ 1349613 w 2431"/>
                <a:gd name="T109" fmla="*/ 22271 h 483"/>
                <a:gd name="T110" fmla="*/ 1394045 w 2431"/>
                <a:gd name="T111" fmla="*/ 16703 h 483"/>
                <a:gd name="T112" fmla="*/ 1435303 w 2431"/>
                <a:gd name="T113" fmla="*/ 11931 h 483"/>
                <a:gd name="T114" fmla="*/ 1473387 w 2431"/>
                <a:gd name="T115" fmla="*/ 8749 h 483"/>
                <a:gd name="T116" fmla="*/ 1506711 w 2431"/>
                <a:gd name="T117" fmla="*/ 5568 h 483"/>
                <a:gd name="T118" fmla="*/ 1536861 w 2431"/>
                <a:gd name="T119" fmla="*/ 2386 h 483"/>
                <a:gd name="T120" fmla="*/ 1563044 w 2431"/>
                <a:gd name="T121" fmla="*/ 795 h 483"/>
                <a:gd name="T122" fmla="*/ 1587640 w 2431"/>
                <a:gd name="T123" fmla="*/ 0 h 483"/>
                <a:gd name="T124" fmla="*/ 1606682 w 2431"/>
                <a:gd name="T125" fmla="*/ 0 h 4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431" h="483">
                  <a:moveTo>
                    <a:pt x="2025" y="0"/>
                  </a:moveTo>
                  <a:lnTo>
                    <a:pt x="2037" y="0"/>
                  </a:lnTo>
                  <a:lnTo>
                    <a:pt x="2049" y="1"/>
                  </a:lnTo>
                  <a:lnTo>
                    <a:pt x="2062" y="3"/>
                  </a:lnTo>
                  <a:lnTo>
                    <a:pt x="2073" y="5"/>
                  </a:lnTo>
                  <a:lnTo>
                    <a:pt x="2089" y="9"/>
                  </a:lnTo>
                  <a:lnTo>
                    <a:pt x="2104" y="13"/>
                  </a:lnTo>
                  <a:lnTo>
                    <a:pt x="2120" y="17"/>
                  </a:lnTo>
                  <a:lnTo>
                    <a:pt x="2135" y="23"/>
                  </a:lnTo>
                  <a:lnTo>
                    <a:pt x="2152" y="28"/>
                  </a:lnTo>
                  <a:lnTo>
                    <a:pt x="2169" y="36"/>
                  </a:lnTo>
                  <a:lnTo>
                    <a:pt x="2189" y="44"/>
                  </a:lnTo>
                  <a:lnTo>
                    <a:pt x="2208" y="51"/>
                  </a:lnTo>
                  <a:lnTo>
                    <a:pt x="2227" y="61"/>
                  </a:lnTo>
                  <a:lnTo>
                    <a:pt x="2248" y="72"/>
                  </a:lnTo>
                  <a:lnTo>
                    <a:pt x="2269" y="82"/>
                  </a:lnTo>
                  <a:lnTo>
                    <a:pt x="2292" y="95"/>
                  </a:lnTo>
                  <a:lnTo>
                    <a:pt x="2310" y="109"/>
                  </a:lnTo>
                  <a:lnTo>
                    <a:pt x="2325" y="122"/>
                  </a:lnTo>
                  <a:lnTo>
                    <a:pt x="2340" y="136"/>
                  </a:lnTo>
                  <a:lnTo>
                    <a:pt x="2354" y="147"/>
                  </a:lnTo>
                  <a:lnTo>
                    <a:pt x="2365" y="161"/>
                  </a:lnTo>
                  <a:lnTo>
                    <a:pt x="2377" y="172"/>
                  </a:lnTo>
                  <a:lnTo>
                    <a:pt x="2388" y="184"/>
                  </a:lnTo>
                  <a:lnTo>
                    <a:pt x="2396" y="195"/>
                  </a:lnTo>
                  <a:lnTo>
                    <a:pt x="2406" y="205"/>
                  </a:lnTo>
                  <a:lnTo>
                    <a:pt x="2411" y="216"/>
                  </a:lnTo>
                  <a:lnTo>
                    <a:pt x="2417" y="226"/>
                  </a:lnTo>
                  <a:lnTo>
                    <a:pt x="2423" y="236"/>
                  </a:lnTo>
                  <a:lnTo>
                    <a:pt x="2427" y="245"/>
                  </a:lnTo>
                  <a:lnTo>
                    <a:pt x="2429" y="255"/>
                  </a:lnTo>
                  <a:lnTo>
                    <a:pt x="2431" y="263"/>
                  </a:lnTo>
                  <a:lnTo>
                    <a:pt x="2431" y="272"/>
                  </a:lnTo>
                  <a:lnTo>
                    <a:pt x="2431" y="278"/>
                  </a:lnTo>
                  <a:lnTo>
                    <a:pt x="2429" y="284"/>
                  </a:lnTo>
                  <a:lnTo>
                    <a:pt x="2429" y="289"/>
                  </a:lnTo>
                  <a:lnTo>
                    <a:pt x="2425" y="295"/>
                  </a:lnTo>
                  <a:lnTo>
                    <a:pt x="2421" y="301"/>
                  </a:lnTo>
                  <a:lnTo>
                    <a:pt x="2417" y="307"/>
                  </a:lnTo>
                  <a:lnTo>
                    <a:pt x="2413" y="310"/>
                  </a:lnTo>
                  <a:lnTo>
                    <a:pt x="2407" y="314"/>
                  </a:lnTo>
                  <a:lnTo>
                    <a:pt x="2402" y="318"/>
                  </a:lnTo>
                  <a:lnTo>
                    <a:pt x="2394" y="320"/>
                  </a:lnTo>
                  <a:lnTo>
                    <a:pt x="2386" y="324"/>
                  </a:lnTo>
                  <a:lnTo>
                    <a:pt x="2377" y="326"/>
                  </a:lnTo>
                  <a:lnTo>
                    <a:pt x="2369" y="328"/>
                  </a:lnTo>
                  <a:lnTo>
                    <a:pt x="2358" y="328"/>
                  </a:lnTo>
                  <a:lnTo>
                    <a:pt x="2348" y="330"/>
                  </a:lnTo>
                  <a:lnTo>
                    <a:pt x="2336" y="330"/>
                  </a:lnTo>
                  <a:lnTo>
                    <a:pt x="2244" y="330"/>
                  </a:lnTo>
                  <a:lnTo>
                    <a:pt x="2154" y="332"/>
                  </a:lnTo>
                  <a:lnTo>
                    <a:pt x="2064" y="335"/>
                  </a:lnTo>
                  <a:lnTo>
                    <a:pt x="1977" y="339"/>
                  </a:lnTo>
                  <a:lnTo>
                    <a:pt x="1933" y="343"/>
                  </a:lnTo>
                  <a:lnTo>
                    <a:pt x="1891" y="345"/>
                  </a:lnTo>
                  <a:lnTo>
                    <a:pt x="1849" y="349"/>
                  </a:lnTo>
                  <a:lnTo>
                    <a:pt x="1807" y="351"/>
                  </a:lnTo>
                  <a:lnTo>
                    <a:pt x="1766" y="355"/>
                  </a:lnTo>
                  <a:lnTo>
                    <a:pt x="1726" y="358"/>
                  </a:lnTo>
                  <a:lnTo>
                    <a:pt x="1686" y="362"/>
                  </a:lnTo>
                  <a:lnTo>
                    <a:pt x="1645" y="366"/>
                  </a:lnTo>
                  <a:lnTo>
                    <a:pt x="1586" y="372"/>
                  </a:lnTo>
                  <a:lnTo>
                    <a:pt x="1528" y="378"/>
                  </a:lnTo>
                  <a:lnTo>
                    <a:pt x="1473" y="382"/>
                  </a:lnTo>
                  <a:lnTo>
                    <a:pt x="1419" y="387"/>
                  </a:lnTo>
                  <a:lnTo>
                    <a:pt x="1367" y="391"/>
                  </a:lnTo>
                  <a:lnTo>
                    <a:pt x="1317" y="397"/>
                  </a:lnTo>
                  <a:lnTo>
                    <a:pt x="1269" y="401"/>
                  </a:lnTo>
                  <a:lnTo>
                    <a:pt x="1223" y="405"/>
                  </a:lnTo>
                  <a:lnTo>
                    <a:pt x="1177" y="410"/>
                  </a:lnTo>
                  <a:lnTo>
                    <a:pt x="1135" y="414"/>
                  </a:lnTo>
                  <a:lnTo>
                    <a:pt x="1094" y="416"/>
                  </a:lnTo>
                  <a:lnTo>
                    <a:pt x="1056" y="420"/>
                  </a:lnTo>
                  <a:lnTo>
                    <a:pt x="1020" y="424"/>
                  </a:lnTo>
                  <a:lnTo>
                    <a:pt x="983" y="428"/>
                  </a:lnTo>
                  <a:lnTo>
                    <a:pt x="950" y="430"/>
                  </a:lnTo>
                  <a:lnTo>
                    <a:pt x="920" y="433"/>
                  </a:lnTo>
                  <a:lnTo>
                    <a:pt x="891" y="435"/>
                  </a:lnTo>
                  <a:lnTo>
                    <a:pt x="862" y="437"/>
                  </a:lnTo>
                  <a:lnTo>
                    <a:pt x="837" y="441"/>
                  </a:lnTo>
                  <a:lnTo>
                    <a:pt x="814" y="443"/>
                  </a:lnTo>
                  <a:lnTo>
                    <a:pt x="791" y="445"/>
                  </a:lnTo>
                  <a:lnTo>
                    <a:pt x="772" y="447"/>
                  </a:lnTo>
                  <a:lnTo>
                    <a:pt x="755" y="447"/>
                  </a:lnTo>
                  <a:lnTo>
                    <a:pt x="737" y="449"/>
                  </a:lnTo>
                  <a:lnTo>
                    <a:pt x="724" y="451"/>
                  </a:lnTo>
                  <a:lnTo>
                    <a:pt x="712" y="451"/>
                  </a:lnTo>
                  <a:lnTo>
                    <a:pt x="701" y="453"/>
                  </a:lnTo>
                  <a:lnTo>
                    <a:pt x="693" y="453"/>
                  </a:lnTo>
                  <a:lnTo>
                    <a:pt x="686" y="454"/>
                  </a:lnTo>
                  <a:lnTo>
                    <a:pt x="682" y="454"/>
                  </a:lnTo>
                  <a:lnTo>
                    <a:pt x="678" y="454"/>
                  </a:lnTo>
                  <a:lnTo>
                    <a:pt x="645" y="458"/>
                  </a:lnTo>
                  <a:lnTo>
                    <a:pt x="615" y="462"/>
                  </a:lnTo>
                  <a:lnTo>
                    <a:pt x="584" y="466"/>
                  </a:lnTo>
                  <a:lnTo>
                    <a:pt x="555" y="468"/>
                  </a:lnTo>
                  <a:lnTo>
                    <a:pt x="526" y="472"/>
                  </a:lnTo>
                  <a:lnTo>
                    <a:pt x="499" y="474"/>
                  </a:lnTo>
                  <a:lnTo>
                    <a:pt x="473" y="476"/>
                  </a:lnTo>
                  <a:lnTo>
                    <a:pt x="446" y="478"/>
                  </a:lnTo>
                  <a:lnTo>
                    <a:pt x="421" y="479"/>
                  </a:lnTo>
                  <a:lnTo>
                    <a:pt x="398" y="481"/>
                  </a:lnTo>
                  <a:lnTo>
                    <a:pt x="373" y="481"/>
                  </a:lnTo>
                  <a:lnTo>
                    <a:pt x="352" y="483"/>
                  </a:lnTo>
                  <a:lnTo>
                    <a:pt x="330" y="483"/>
                  </a:lnTo>
                  <a:lnTo>
                    <a:pt x="309" y="483"/>
                  </a:lnTo>
                  <a:lnTo>
                    <a:pt x="290" y="483"/>
                  </a:lnTo>
                  <a:lnTo>
                    <a:pt x="273" y="483"/>
                  </a:lnTo>
                  <a:lnTo>
                    <a:pt x="252" y="483"/>
                  </a:lnTo>
                  <a:lnTo>
                    <a:pt x="233" y="483"/>
                  </a:lnTo>
                  <a:lnTo>
                    <a:pt x="215" y="481"/>
                  </a:lnTo>
                  <a:lnTo>
                    <a:pt x="198" y="479"/>
                  </a:lnTo>
                  <a:lnTo>
                    <a:pt x="183" y="478"/>
                  </a:lnTo>
                  <a:lnTo>
                    <a:pt x="167" y="474"/>
                  </a:lnTo>
                  <a:lnTo>
                    <a:pt x="152" y="472"/>
                  </a:lnTo>
                  <a:lnTo>
                    <a:pt x="138" y="468"/>
                  </a:lnTo>
                  <a:lnTo>
                    <a:pt x="125" y="462"/>
                  </a:lnTo>
                  <a:lnTo>
                    <a:pt x="114" y="458"/>
                  </a:lnTo>
                  <a:lnTo>
                    <a:pt x="102" y="453"/>
                  </a:lnTo>
                  <a:lnTo>
                    <a:pt x="90" y="447"/>
                  </a:lnTo>
                  <a:lnTo>
                    <a:pt x="81" y="441"/>
                  </a:lnTo>
                  <a:lnTo>
                    <a:pt x="73" y="433"/>
                  </a:lnTo>
                  <a:lnTo>
                    <a:pt x="64" y="426"/>
                  </a:lnTo>
                  <a:lnTo>
                    <a:pt x="58" y="418"/>
                  </a:lnTo>
                  <a:lnTo>
                    <a:pt x="44" y="401"/>
                  </a:lnTo>
                  <a:lnTo>
                    <a:pt x="33" y="385"/>
                  </a:lnTo>
                  <a:lnTo>
                    <a:pt x="21" y="368"/>
                  </a:lnTo>
                  <a:lnTo>
                    <a:pt x="14" y="353"/>
                  </a:lnTo>
                  <a:lnTo>
                    <a:pt x="8" y="337"/>
                  </a:lnTo>
                  <a:lnTo>
                    <a:pt x="4" y="322"/>
                  </a:lnTo>
                  <a:lnTo>
                    <a:pt x="0" y="307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2" y="272"/>
                  </a:lnTo>
                  <a:lnTo>
                    <a:pt x="2" y="263"/>
                  </a:lnTo>
                  <a:lnTo>
                    <a:pt x="6" y="255"/>
                  </a:lnTo>
                  <a:lnTo>
                    <a:pt x="10" y="247"/>
                  </a:lnTo>
                  <a:lnTo>
                    <a:pt x="14" y="239"/>
                  </a:lnTo>
                  <a:lnTo>
                    <a:pt x="18" y="234"/>
                  </a:lnTo>
                  <a:lnTo>
                    <a:pt x="23" y="228"/>
                  </a:lnTo>
                  <a:lnTo>
                    <a:pt x="29" y="222"/>
                  </a:lnTo>
                  <a:lnTo>
                    <a:pt x="35" y="218"/>
                  </a:lnTo>
                  <a:lnTo>
                    <a:pt x="43" y="215"/>
                  </a:lnTo>
                  <a:lnTo>
                    <a:pt x="50" y="211"/>
                  </a:lnTo>
                  <a:lnTo>
                    <a:pt x="60" y="209"/>
                  </a:lnTo>
                  <a:lnTo>
                    <a:pt x="67" y="207"/>
                  </a:lnTo>
                  <a:lnTo>
                    <a:pt x="79" y="205"/>
                  </a:lnTo>
                  <a:lnTo>
                    <a:pt x="89" y="205"/>
                  </a:lnTo>
                  <a:lnTo>
                    <a:pt x="281" y="193"/>
                  </a:lnTo>
                  <a:lnTo>
                    <a:pt x="471" y="178"/>
                  </a:lnTo>
                  <a:lnTo>
                    <a:pt x="657" y="163"/>
                  </a:lnTo>
                  <a:lnTo>
                    <a:pt x="839" y="145"/>
                  </a:lnTo>
                  <a:lnTo>
                    <a:pt x="1018" y="124"/>
                  </a:lnTo>
                  <a:lnTo>
                    <a:pt x="1192" y="103"/>
                  </a:lnTo>
                  <a:lnTo>
                    <a:pt x="1363" y="78"/>
                  </a:lnTo>
                  <a:lnTo>
                    <a:pt x="1532" y="51"/>
                  </a:lnTo>
                  <a:lnTo>
                    <a:pt x="1555" y="48"/>
                  </a:lnTo>
                  <a:lnTo>
                    <a:pt x="1576" y="46"/>
                  </a:lnTo>
                  <a:lnTo>
                    <a:pt x="1599" y="42"/>
                  </a:lnTo>
                  <a:lnTo>
                    <a:pt x="1620" y="38"/>
                  </a:lnTo>
                  <a:lnTo>
                    <a:pt x="1642" y="36"/>
                  </a:lnTo>
                  <a:lnTo>
                    <a:pt x="1663" y="32"/>
                  </a:lnTo>
                  <a:lnTo>
                    <a:pt x="1682" y="30"/>
                  </a:lnTo>
                  <a:lnTo>
                    <a:pt x="1701" y="28"/>
                  </a:lnTo>
                  <a:lnTo>
                    <a:pt x="1720" y="24"/>
                  </a:lnTo>
                  <a:lnTo>
                    <a:pt x="1739" y="23"/>
                  </a:lnTo>
                  <a:lnTo>
                    <a:pt x="1757" y="21"/>
                  </a:lnTo>
                  <a:lnTo>
                    <a:pt x="1774" y="19"/>
                  </a:lnTo>
                  <a:lnTo>
                    <a:pt x="1791" y="17"/>
                  </a:lnTo>
                  <a:lnTo>
                    <a:pt x="1809" y="15"/>
                  </a:lnTo>
                  <a:lnTo>
                    <a:pt x="1824" y="13"/>
                  </a:lnTo>
                  <a:lnTo>
                    <a:pt x="1841" y="11"/>
                  </a:lnTo>
                  <a:lnTo>
                    <a:pt x="1857" y="11"/>
                  </a:lnTo>
                  <a:lnTo>
                    <a:pt x="1870" y="9"/>
                  </a:lnTo>
                  <a:lnTo>
                    <a:pt x="1885" y="7"/>
                  </a:lnTo>
                  <a:lnTo>
                    <a:pt x="1899" y="7"/>
                  </a:lnTo>
                  <a:lnTo>
                    <a:pt x="1912" y="5"/>
                  </a:lnTo>
                  <a:lnTo>
                    <a:pt x="1924" y="5"/>
                  </a:lnTo>
                  <a:lnTo>
                    <a:pt x="1937" y="3"/>
                  </a:lnTo>
                  <a:lnTo>
                    <a:pt x="1949" y="3"/>
                  </a:lnTo>
                  <a:lnTo>
                    <a:pt x="1960" y="1"/>
                  </a:lnTo>
                  <a:lnTo>
                    <a:pt x="1970" y="1"/>
                  </a:lnTo>
                  <a:lnTo>
                    <a:pt x="1981" y="1"/>
                  </a:lnTo>
                  <a:lnTo>
                    <a:pt x="1991" y="1"/>
                  </a:lnTo>
                  <a:lnTo>
                    <a:pt x="2001" y="0"/>
                  </a:lnTo>
                  <a:lnTo>
                    <a:pt x="2010" y="0"/>
                  </a:lnTo>
                  <a:lnTo>
                    <a:pt x="2018" y="0"/>
                  </a:lnTo>
                  <a:lnTo>
                    <a:pt x="2025" y="0"/>
                  </a:lnTo>
                </a:path>
              </a:pathLst>
            </a:custGeom>
            <a:grpFill/>
            <a:ln w="28575">
              <a:solidFill>
                <a:srgbClr val="7030A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 rot="694915">
            <a:off x="806448" y="2867393"/>
            <a:ext cx="1295400" cy="574151"/>
            <a:chOff x="2209800" y="2984912"/>
            <a:chExt cx="1644535" cy="574151"/>
          </a:xfrm>
          <a:solidFill>
            <a:srgbClr val="00B0F0"/>
          </a:solidFill>
        </p:grpSpPr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2209800" y="3101355"/>
              <a:ext cx="270199" cy="457708"/>
            </a:xfrm>
            <a:custGeom>
              <a:avLst/>
              <a:gdLst>
                <a:gd name="T0" fmla="*/ 329652 w 603"/>
                <a:gd name="T1" fmla="*/ 1589 h 1021"/>
                <a:gd name="T2" fmla="*/ 343916 w 603"/>
                <a:gd name="T3" fmla="*/ 6356 h 1021"/>
                <a:gd name="T4" fmla="*/ 355802 w 603"/>
                <a:gd name="T5" fmla="*/ 16685 h 1021"/>
                <a:gd name="T6" fmla="*/ 367689 w 603"/>
                <a:gd name="T7" fmla="*/ 31781 h 1021"/>
                <a:gd name="T8" fmla="*/ 378783 w 603"/>
                <a:gd name="T9" fmla="*/ 51644 h 1021"/>
                <a:gd name="T10" fmla="*/ 397009 w 603"/>
                <a:gd name="T11" fmla="*/ 86604 h 1021"/>
                <a:gd name="T12" fmla="*/ 425536 w 603"/>
                <a:gd name="T13" fmla="*/ 144604 h 1021"/>
                <a:gd name="T14" fmla="*/ 448517 w 603"/>
                <a:gd name="T15" fmla="*/ 198632 h 1021"/>
                <a:gd name="T16" fmla="*/ 463573 w 603"/>
                <a:gd name="T17" fmla="*/ 247098 h 1021"/>
                <a:gd name="T18" fmla="*/ 474667 w 603"/>
                <a:gd name="T19" fmla="*/ 291592 h 1021"/>
                <a:gd name="T20" fmla="*/ 477837 w 603"/>
                <a:gd name="T21" fmla="*/ 331318 h 1021"/>
                <a:gd name="T22" fmla="*/ 474667 w 603"/>
                <a:gd name="T23" fmla="*/ 381373 h 1021"/>
                <a:gd name="T24" fmla="*/ 466743 w 603"/>
                <a:gd name="T25" fmla="*/ 431429 h 1021"/>
                <a:gd name="T26" fmla="*/ 454856 w 603"/>
                <a:gd name="T27" fmla="*/ 483073 h 1021"/>
                <a:gd name="T28" fmla="*/ 435046 w 603"/>
                <a:gd name="T29" fmla="*/ 535512 h 1021"/>
                <a:gd name="T30" fmla="*/ 412065 w 603"/>
                <a:gd name="T31" fmla="*/ 590334 h 1021"/>
                <a:gd name="T32" fmla="*/ 390669 w 603"/>
                <a:gd name="T33" fmla="*/ 634033 h 1021"/>
                <a:gd name="T34" fmla="*/ 374028 w 603"/>
                <a:gd name="T35" fmla="*/ 669787 h 1021"/>
                <a:gd name="T36" fmla="*/ 354217 w 603"/>
                <a:gd name="T37" fmla="*/ 701568 h 1021"/>
                <a:gd name="T38" fmla="*/ 325690 w 603"/>
                <a:gd name="T39" fmla="*/ 738116 h 1021"/>
                <a:gd name="T40" fmla="*/ 282899 w 603"/>
                <a:gd name="T41" fmla="*/ 779432 h 1021"/>
                <a:gd name="T42" fmla="*/ 249616 w 603"/>
                <a:gd name="T43" fmla="*/ 800884 h 1021"/>
                <a:gd name="T44" fmla="*/ 217127 w 603"/>
                <a:gd name="T45" fmla="*/ 811213 h 1021"/>
                <a:gd name="T46" fmla="*/ 179090 w 603"/>
                <a:gd name="T47" fmla="*/ 809624 h 1021"/>
                <a:gd name="T48" fmla="*/ 141053 w 603"/>
                <a:gd name="T49" fmla="*/ 804062 h 1021"/>
                <a:gd name="T50" fmla="*/ 106186 w 603"/>
                <a:gd name="T51" fmla="*/ 789761 h 1021"/>
                <a:gd name="T52" fmla="*/ 74489 w 603"/>
                <a:gd name="T53" fmla="*/ 771487 h 1021"/>
                <a:gd name="T54" fmla="*/ 45169 w 603"/>
                <a:gd name="T55" fmla="*/ 746856 h 1021"/>
                <a:gd name="T56" fmla="*/ 21396 w 603"/>
                <a:gd name="T57" fmla="*/ 707924 h 1021"/>
                <a:gd name="T58" fmla="*/ 7132 w 603"/>
                <a:gd name="T59" fmla="*/ 648335 h 1021"/>
                <a:gd name="T60" fmla="*/ 0 w 603"/>
                <a:gd name="T61" fmla="*/ 587156 h 1021"/>
                <a:gd name="T62" fmla="*/ 0 w 603"/>
                <a:gd name="T63" fmla="*/ 541074 h 1021"/>
                <a:gd name="T64" fmla="*/ 7132 w 603"/>
                <a:gd name="T65" fmla="*/ 498964 h 1021"/>
                <a:gd name="T66" fmla="*/ 22981 w 603"/>
                <a:gd name="T67" fmla="*/ 452881 h 1021"/>
                <a:gd name="T68" fmla="*/ 61017 w 603"/>
                <a:gd name="T69" fmla="*/ 399648 h 1021"/>
                <a:gd name="T70" fmla="*/ 95884 w 603"/>
                <a:gd name="T71" fmla="*/ 349592 h 1021"/>
                <a:gd name="T72" fmla="*/ 129167 w 603"/>
                <a:gd name="T73" fmla="*/ 301921 h 1021"/>
                <a:gd name="T74" fmla="*/ 157694 w 603"/>
                <a:gd name="T75" fmla="*/ 259016 h 1021"/>
                <a:gd name="T76" fmla="*/ 185429 w 603"/>
                <a:gd name="T77" fmla="*/ 219290 h 1021"/>
                <a:gd name="T78" fmla="*/ 208410 w 603"/>
                <a:gd name="T79" fmla="*/ 184330 h 1021"/>
                <a:gd name="T80" fmla="*/ 228221 w 603"/>
                <a:gd name="T81" fmla="*/ 152549 h 1021"/>
                <a:gd name="T82" fmla="*/ 243277 w 603"/>
                <a:gd name="T83" fmla="*/ 124741 h 1021"/>
                <a:gd name="T84" fmla="*/ 256748 w 603"/>
                <a:gd name="T85" fmla="*/ 100905 h 1021"/>
                <a:gd name="T86" fmla="*/ 266257 w 603"/>
                <a:gd name="T87" fmla="*/ 79453 h 1021"/>
                <a:gd name="T88" fmla="*/ 271804 w 603"/>
                <a:gd name="T89" fmla="*/ 58001 h 1021"/>
                <a:gd name="T90" fmla="*/ 279729 w 603"/>
                <a:gd name="T91" fmla="*/ 38137 h 1021"/>
                <a:gd name="T92" fmla="*/ 289238 w 603"/>
                <a:gd name="T93" fmla="*/ 21452 h 1021"/>
                <a:gd name="T94" fmla="*/ 297955 w 603"/>
                <a:gd name="T95" fmla="*/ 9534 h 1021"/>
                <a:gd name="T96" fmla="*/ 309049 w 603"/>
                <a:gd name="T97" fmla="*/ 3178 h 1021"/>
                <a:gd name="T98" fmla="*/ 322520 w 603"/>
                <a:gd name="T99" fmla="*/ 0 h 10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03" h="1021">
                  <a:moveTo>
                    <a:pt x="407" y="0"/>
                  </a:moveTo>
                  <a:lnTo>
                    <a:pt x="411" y="0"/>
                  </a:lnTo>
                  <a:lnTo>
                    <a:pt x="416" y="2"/>
                  </a:lnTo>
                  <a:lnTo>
                    <a:pt x="422" y="4"/>
                  </a:lnTo>
                  <a:lnTo>
                    <a:pt x="428" y="6"/>
                  </a:lnTo>
                  <a:lnTo>
                    <a:pt x="434" y="8"/>
                  </a:lnTo>
                  <a:lnTo>
                    <a:pt x="437" y="12"/>
                  </a:lnTo>
                  <a:lnTo>
                    <a:pt x="443" y="17"/>
                  </a:lnTo>
                  <a:lnTo>
                    <a:pt x="449" y="21"/>
                  </a:lnTo>
                  <a:lnTo>
                    <a:pt x="455" y="27"/>
                  </a:lnTo>
                  <a:lnTo>
                    <a:pt x="459" y="33"/>
                  </a:lnTo>
                  <a:lnTo>
                    <a:pt x="464" y="40"/>
                  </a:lnTo>
                  <a:lnTo>
                    <a:pt x="468" y="48"/>
                  </a:lnTo>
                  <a:lnTo>
                    <a:pt x="474" y="56"/>
                  </a:lnTo>
                  <a:lnTo>
                    <a:pt x="478" y="65"/>
                  </a:lnTo>
                  <a:lnTo>
                    <a:pt x="482" y="73"/>
                  </a:lnTo>
                  <a:lnTo>
                    <a:pt x="485" y="84"/>
                  </a:lnTo>
                  <a:lnTo>
                    <a:pt x="501" y="109"/>
                  </a:lnTo>
                  <a:lnTo>
                    <a:pt x="514" y="134"/>
                  </a:lnTo>
                  <a:lnTo>
                    <a:pt x="526" y="157"/>
                  </a:lnTo>
                  <a:lnTo>
                    <a:pt x="537" y="182"/>
                  </a:lnTo>
                  <a:lnTo>
                    <a:pt x="547" y="205"/>
                  </a:lnTo>
                  <a:lnTo>
                    <a:pt x="556" y="227"/>
                  </a:lnTo>
                  <a:lnTo>
                    <a:pt x="566" y="250"/>
                  </a:lnTo>
                  <a:lnTo>
                    <a:pt x="574" y="271"/>
                  </a:lnTo>
                  <a:lnTo>
                    <a:pt x="580" y="290"/>
                  </a:lnTo>
                  <a:lnTo>
                    <a:pt x="585" y="311"/>
                  </a:lnTo>
                  <a:lnTo>
                    <a:pt x="591" y="330"/>
                  </a:lnTo>
                  <a:lnTo>
                    <a:pt x="595" y="347"/>
                  </a:lnTo>
                  <a:lnTo>
                    <a:pt x="599" y="367"/>
                  </a:lnTo>
                  <a:lnTo>
                    <a:pt x="601" y="384"/>
                  </a:lnTo>
                  <a:lnTo>
                    <a:pt x="603" y="399"/>
                  </a:lnTo>
                  <a:lnTo>
                    <a:pt x="603" y="417"/>
                  </a:lnTo>
                  <a:lnTo>
                    <a:pt x="603" y="438"/>
                  </a:lnTo>
                  <a:lnTo>
                    <a:pt x="601" y="459"/>
                  </a:lnTo>
                  <a:lnTo>
                    <a:pt x="599" y="480"/>
                  </a:lnTo>
                  <a:lnTo>
                    <a:pt x="597" y="501"/>
                  </a:lnTo>
                  <a:lnTo>
                    <a:pt x="593" y="522"/>
                  </a:lnTo>
                  <a:lnTo>
                    <a:pt x="589" y="543"/>
                  </a:lnTo>
                  <a:lnTo>
                    <a:pt x="585" y="564"/>
                  </a:lnTo>
                  <a:lnTo>
                    <a:pt x="580" y="587"/>
                  </a:lnTo>
                  <a:lnTo>
                    <a:pt x="574" y="608"/>
                  </a:lnTo>
                  <a:lnTo>
                    <a:pt x="566" y="630"/>
                  </a:lnTo>
                  <a:lnTo>
                    <a:pt x="558" y="653"/>
                  </a:lnTo>
                  <a:lnTo>
                    <a:pt x="549" y="674"/>
                  </a:lnTo>
                  <a:lnTo>
                    <a:pt x="541" y="697"/>
                  </a:lnTo>
                  <a:lnTo>
                    <a:pt x="530" y="720"/>
                  </a:lnTo>
                  <a:lnTo>
                    <a:pt x="520" y="743"/>
                  </a:lnTo>
                  <a:lnTo>
                    <a:pt x="509" y="766"/>
                  </a:lnTo>
                  <a:lnTo>
                    <a:pt x="501" y="783"/>
                  </a:lnTo>
                  <a:lnTo>
                    <a:pt x="493" y="798"/>
                  </a:lnTo>
                  <a:lnTo>
                    <a:pt x="487" y="814"/>
                  </a:lnTo>
                  <a:lnTo>
                    <a:pt x="480" y="829"/>
                  </a:lnTo>
                  <a:lnTo>
                    <a:pt x="472" y="843"/>
                  </a:lnTo>
                  <a:lnTo>
                    <a:pt x="464" y="856"/>
                  </a:lnTo>
                  <a:lnTo>
                    <a:pt x="455" y="869"/>
                  </a:lnTo>
                  <a:lnTo>
                    <a:pt x="447" y="883"/>
                  </a:lnTo>
                  <a:lnTo>
                    <a:pt x="437" y="894"/>
                  </a:lnTo>
                  <a:lnTo>
                    <a:pt x="430" y="906"/>
                  </a:lnTo>
                  <a:lnTo>
                    <a:pt x="411" y="929"/>
                  </a:lnTo>
                  <a:lnTo>
                    <a:pt x="391" y="948"/>
                  </a:lnTo>
                  <a:lnTo>
                    <a:pt x="370" y="967"/>
                  </a:lnTo>
                  <a:lnTo>
                    <a:pt x="357" y="981"/>
                  </a:lnTo>
                  <a:lnTo>
                    <a:pt x="343" y="992"/>
                  </a:lnTo>
                  <a:lnTo>
                    <a:pt x="328" y="1000"/>
                  </a:lnTo>
                  <a:lnTo>
                    <a:pt x="315" y="1008"/>
                  </a:lnTo>
                  <a:lnTo>
                    <a:pt x="301" y="1013"/>
                  </a:lnTo>
                  <a:lnTo>
                    <a:pt x="288" y="1019"/>
                  </a:lnTo>
                  <a:lnTo>
                    <a:pt x="274" y="1021"/>
                  </a:lnTo>
                  <a:lnTo>
                    <a:pt x="261" y="1021"/>
                  </a:lnTo>
                  <a:lnTo>
                    <a:pt x="244" y="1021"/>
                  </a:lnTo>
                  <a:lnTo>
                    <a:pt x="226" y="1019"/>
                  </a:lnTo>
                  <a:lnTo>
                    <a:pt x="209" y="1017"/>
                  </a:lnTo>
                  <a:lnTo>
                    <a:pt x="194" y="1015"/>
                  </a:lnTo>
                  <a:lnTo>
                    <a:pt x="178" y="1012"/>
                  </a:lnTo>
                  <a:lnTo>
                    <a:pt x="163" y="1008"/>
                  </a:lnTo>
                  <a:lnTo>
                    <a:pt x="148" y="1002"/>
                  </a:lnTo>
                  <a:lnTo>
                    <a:pt x="134" y="994"/>
                  </a:lnTo>
                  <a:lnTo>
                    <a:pt x="121" y="988"/>
                  </a:lnTo>
                  <a:lnTo>
                    <a:pt x="107" y="981"/>
                  </a:lnTo>
                  <a:lnTo>
                    <a:pt x="94" y="971"/>
                  </a:lnTo>
                  <a:lnTo>
                    <a:pt x="80" y="962"/>
                  </a:lnTo>
                  <a:lnTo>
                    <a:pt x="69" y="952"/>
                  </a:lnTo>
                  <a:lnTo>
                    <a:pt x="57" y="940"/>
                  </a:lnTo>
                  <a:lnTo>
                    <a:pt x="46" y="927"/>
                  </a:lnTo>
                  <a:lnTo>
                    <a:pt x="34" y="916"/>
                  </a:lnTo>
                  <a:lnTo>
                    <a:pt x="27" y="891"/>
                  </a:lnTo>
                  <a:lnTo>
                    <a:pt x="21" y="866"/>
                  </a:lnTo>
                  <a:lnTo>
                    <a:pt x="15" y="841"/>
                  </a:lnTo>
                  <a:lnTo>
                    <a:pt x="9" y="816"/>
                  </a:lnTo>
                  <a:lnTo>
                    <a:pt x="6" y="791"/>
                  </a:lnTo>
                  <a:lnTo>
                    <a:pt x="2" y="766"/>
                  </a:lnTo>
                  <a:lnTo>
                    <a:pt x="0" y="739"/>
                  </a:lnTo>
                  <a:lnTo>
                    <a:pt x="0" y="712"/>
                  </a:lnTo>
                  <a:lnTo>
                    <a:pt x="0" y="697"/>
                  </a:lnTo>
                  <a:lnTo>
                    <a:pt x="0" y="681"/>
                  </a:lnTo>
                  <a:lnTo>
                    <a:pt x="2" y="664"/>
                  </a:lnTo>
                  <a:lnTo>
                    <a:pt x="6" y="647"/>
                  </a:lnTo>
                  <a:lnTo>
                    <a:pt x="9" y="628"/>
                  </a:lnTo>
                  <a:lnTo>
                    <a:pt x="15" y="608"/>
                  </a:lnTo>
                  <a:lnTo>
                    <a:pt x="21" y="589"/>
                  </a:lnTo>
                  <a:lnTo>
                    <a:pt x="29" y="570"/>
                  </a:lnTo>
                  <a:lnTo>
                    <a:pt x="44" y="547"/>
                  </a:lnTo>
                  <a:lnTo>
                    <a:pt x="61" y="524"/>
                  </a:lnTo>
                  <a:lnTo>
                    <a:pt x="77" y="503"/>
                  </a:lnTo>
                  <a:lnTo>
                    <a:pt x="92" y="480"/>
                  </a:lnTo>
                  <a:lnTo>
                    <a:pt x="107" y="459"/>
                  </a:lnTo>
                  <a:lnTo>
                    <a:pt x="121" y="440"/>
                  </a:lnTo>
                  <a:lnTo>
                    <a:pt x="136" y="418"/>
                  </a:lnTo>
                  <a:lnTo>
                    <a:pt x="150" y="399"/>
                  </a:lnTo>
                  <a:lnTo>
                    <a:pt x="163" y="380"/>
                  </a:lnTo>
                  <a:lnTo>
                    <a:pt x="175" y="361"/>
                  </a:lnTo>
                  <a:lnTo>
                    <a:pt x="188" y="344"/>
                  </a:lnTo>
                  <a:lnTo>
                    <a:pt x="199" y="326"/>
                  </a:lnTo>
                  <a:lnTo>
                    <a:pt x="211" y="309"/>
                  </a:lnTo>
                  <a:lnTo>
                    <a:pt x="223" y="294"/>
                  </a:lnTo>
                  <a:lnTo>
                    <a:pt x="234" y="276"/>
                  </a:lnTo>
                  <a:lnTo>
                    <a:pt x="244" y="261"/>
                  </a:lnTo>
                  <a:lnTo>
                    <a:pt x="253" y="248"/>
                  </a:lnTo>
                  <a:lnTo>
                    <a:pt x="263" y="232"/>
                  </a:lnTo>
                  <a:lnTo>
                    <a:pt x="271" y="219"/>
                  </a:lnTo>
                  <a:lnTo>
                    <a:pt x="280" y="205"/>
                  </a:lnTo>
                  <a:lnTo>
                    <a:pt x="288" y="192"/>
                  </a:lnTo>
                  <a:lnTo>
                    <a:pt x="295" y="180"/>
                  </a:lnTo>
                  <a:lnTo>
                    <a:pt x="301" y="169"/>
                  </a:lnTo>
                  <a:lnTo>
                    <a:pt x="307" y="157"/>
                  </a:lnTo>
                  <a:lnTo>
                    <a:pt x="315" y="146"/>
                  </a:lnTo>
                  <a:lnTo>
                    <a:pt x="318" y="136"/>
                  </a:lnTo>
                  <a:lnTo>
                    <a:pt x="324" y="127"/>
                  </a:lnTo>
                  <a:lnTo>
                    <a:pt x="328" y="117"/>
                  </a:lnTo>
                  <a:lnTo>
                    <a:pt x="332" y="108"/>
                  </a:lnTo>
                  <a:lnTo>
                    <a:pt x="336" y="100"/>
                  </a:lnTo>
                  <a:lnTo>
                    <a:pt x="338" y="90"/>
                  </a:lnTo>
                  <a:lnTo>
                    <a:pt x="342" y="84"/>
                  </a:lnTo>
                  <a:lnTo>
                    <a:pt x="343" y="73"/>
                  </a:lnTo>
                  <a:lnTo>
                    <a:pt x="347" y="65"/>
                  </a:lnTo>
                  <a:lnTo>
                    <a:pt x="349" y="56"/>
                  </a:lnTo>
                  <a:lnTo>
                    <a:pt x="353" y="48"/>
                  </a:lnTo>
                  <a:lnTo>
                    <a:pt x="357" y="40"/>
                  </a:lnTo>
                  <a:lnTo>
                    <a:pt x="361" y="33"/>
                  </a:lnTo>
                  <a:lnTo>
                    <a:pt x="365" y="27"/>
                  </a:lnTo>
                  <a:lnTo>
                    <a:pt x="368" y="21"/>
                  </a:lnTo>
                  <a:lnTo>
                    <a:pt x="372" y="17"/>
                  </a:lnTo>
                  <a:lnTo>
                    <a:pt x="376" y="12"/>
                  </a:lnTo>
                  <a:lnTo>
                    <a:pt x="380" y="8"/>
                  </a:lnTo>
                  <a:lnTo>
                    <a:pt x="386" y="6"/>
                  </a:lnTo>
                  <a:lnTo>
                    <a:pt x="390" y="4"/>
                  </a:lnTo>
                  <a:lnTo>
                    <a:pt x="395" y="2"/>
                  </a:lnTo>
                  <a:lnTo>
                    <a:pt x="401" y="0"/>
                  </a:lnTo>
                  <a:lnTo>
                    <a:pt x="40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2715189" y="3101355"/>
              <a:ext cx="251348" cy="309020"/>
            </a:xfrm>
            <a:custGeom>
              <a:avLst/>
              <a:gdLst>
                <a:gd name="T0" fmla="*/ 62134 w 558"/>
                <a:gd name="T1" fmla="*/ 0 h 689"/>
                <a:gd name="T2" fmla="*/ 88422 w 558"/>
                <a:gd name="T3" fmla="*/ 4769 h 689"/>
                <a:gd name="T4" fmla="*/ 115506 w 558"/>
                <a:gd name="T5" fmla="*/ 11924 h 689"/>
                <a:gd name="T6" fmla="*/ 146573 w 558"/>
                <a:gd name="T7" fmla="*/ 24642 h 689"/>
                <a:gd name="T8" fmla="*/ 180030 w 558"/>
                <a:gd name="T9" fmla="*/ 41335 h 689"/>
                <a:gd name="T10" fmla="*/ 213487 w 558"/>
                <a:gd name="T11" fmla="*/ 54848 h 689"/>
                <a:gd name="T12" fmla="*/ 246148 w 558"/>
                <a:gd name="T13" fmla="*/ 69951 h 689"/>
                <a:gd name="T14" fmla="*/ 274825 w 558"/>
                <a:gd name="T15" fmla="*/ 85849 h 689"/>
                <a:gd name="T16" fmla="*/ 302706 w 558"/>
                <a:gd name="T17" fmla="*/ 100953 h 689"/>
                <a:gd name="T18" fmla="*/ 326604 w 558"/>
                <a:gd name="T19" fmla="*/ 117646 h 689"/>
                <a:gd name="T20" fmla="*/ 349705 w 558"/>
                <a:gd name="T21" fmla="*/ 134339 h 689"/>
                <a:gd name="T22" fmla="*/ 371213 w 558"/>
                <a:gd name="T23" fmla="*/ 151032 h 689"/>
                <a:gd name="T24" fmla="*/ 389535 w 558"/>
                <a:gd name="T25" fmla="*/ 170904 h 689"/>
                <a:gd name="T26" fmla="*/ 401484 w 558"/>
                <a:gd name="T27" fmla="*/ 195546 h 689"/>
                <a:gd name="T28" fmla="*/ 414229 w 558"/>
                <a:gd name="T29" fmla="*/ 219393 h 689"/>
                <a:gd name="T30" fmla="*/ 422992 w 558"/>
                <a:gd name="T31" fmla="*/ 245625 h 689"/>
                <a:gd name="T32" fmla="*/ 432551 w 558"/>
                <a:gd name="T33" fmla="*/ 273447 h 689"/>
                <a:gd name="T34" fmla="*/ 438127 w 558"/>
                <a:gd name="T35" fmla="*/ 303653 h 689"/>
                <a:gd name="T36" fmla="*/ 442907 w 558"/>
                <a:gd name="T37" fmla="*/ 333859 h 689"/>
                <a:gd name="T38" fmla="*/ 444500 w 558"/>
                <a:gd name="T39" fmla="*/ 366450 h 689"/>
                <a:gd name="T40" fmla="*/ 444500 w 558"/>
                <a:gd name="T41" fmla="*/ 403016 h 689"/>
                <a:gd name="T42" fmla="*/ 439720 w 558"/>
                <a:gd name="T43" fmla="*/ 437991 h 689"/>
                <a:gd name="T44" fmla="*/ 429365 w 558"/>
                <a:gd name="T45" fmla="*/ 468198 h 689"/>
                <a:gd name="T46" fmla="*/ 414229 w 558"/>
                <a:gd name="T47" fmla="*/ 494430 h 689"/>
                <a:gd name="T48" fmla="*/ 394315 w 558"/>
                <a:gd name="T49" fmla="*/ 515892 h 689"/>
                <a:gd name="T50" fmla="*/ 369620 w 558"/>
                <a:gd name="T51" fmla="*/ 530995 h 689"/>
                <a:gd name="T52" fmla="*/ 339349 w 558"/>
                <a:gd name="T53" fmla="*/ 541329 h 689"/>
                <a:gd name="T54" fmla="*/ 302706 w 558"/>
                <a:gd name="T55" fmla="*/ 547688 h 689"/>
                <a:gd name="T56" fmla="*/ 278012 w 558"/>
                <a:gd name="T57" fmla="*/ 547688 h 689"/>
                <a:gd name="T58" fmla="*/ 270046 w 558"/>
                <a:gd name="T59" fmla="*/ 546098 h 689"/>
                <a:gd name="T60" fmla="*/ 261283 w 558"/>
                <a:gd name="T61" fmla="*/ 542919 h 689"/>
                <a:gd name="T62" fmla="*/ 251724 w 558"/>
                <a:gd name="T63" fmla="*/ 537354 h 689"/>
                <a:gd name="T64" fmla="*/ 242961 w 558"/>
                <a:gd name="T65" fmla="*/ 530995 h 689"/>
                <a:gd name="T66" fmla="*/ 227826 w 558"/>
                <a:gd name="T67" fmla="*/ 519072 h 689"/>
                <a:gd name="T68" fmla="*/ 207911 w 558"/>
                <a:gd name="T69" fmla="*/ 496019 h 689"/>
                <a:gd name="T70" fmla="*/ 198352 w 558"/>
                <a:gd name="T71" fmla="*/ 483301 h 689"/>
                <a:gd name="T72" fmla="*/ 189590 w 558"/>
                <a:gd name="T73" fmla="*/ 469788 h 689"/>
                <a:gd name="T74" fmla="*/ 180030 w 558"/>
                <a:gd name="T75" fmla="*/ 453095 h 689"/>
                <a:gd name="T76" fmla="*/ 169675 w 558"/>
                <a:gd name="T77" fmla="*/ 436402 h 689"/>
                <a:gd name="T78" fmla="*/ 158522 w 558"/>
                <a:gd name="T79" fmla="*/ 416529 h 689"/>
                <a:gd name="T80" fmla="*/ 148167 w 558"/>
                <a:gd name="T81" fmla="*/ 395067 h 689"/>
                <a:gd name="T82" fmla="*/ 135421 w 558"/>
                <a:gd name="T83" fmla="*/ 372014 h 689"/>
                <a:gd name="T84" fmla="*/ 123472 w 558"/>
                <a:gd name="T85" fmla="*/ 348167 h 689"/>
                <a:gd name="T86" fmla="*/ 111523 w 558"/>
                <a:gd name="T87" fmla="*/ 321936 h 689"/>
                <a:gd name="T88" fmla="*/ 98778 w 558"/>
                <a:gd name="T89" fmla="*/ 293319 h 689"/>
                <a:gd name="T90" fmla="*/ 85236 w 558"/>
                <a:gd name="T91" fmla="*/ 263908 h 689"/>
                <a:gd name="T92" fmla="*/ 71694 w 558"/>
                <a:gd name="T93" fmla="*/ 232112 h 689"/>
                <a:gd name="T94" fmla="*/ 56558 w 558"/>
                <a:gd name="T95" fmla="*/ 199521 h 689"/>
                <a:gd name="T96" fmla="*/ 42220 w 558"/>
                <a:gd name="T97" fmla="*/ 164545 h 689"/>
                <a:gd name="T98" fmla="*/ 27084 w 558"/>
                <a:gd name="T99" fmla="*/ 127979 h 689"/>
                <a:gd name="T100" fmla="*/ 10356 w 558"/>
                <a:gd name="T101" fmla="*/ 89824 h 689"/>
                <a:gd name="T102" fmla="*/ 7169 w 558"/>
                <a:gd name="T103" fmla="*/ 73131 h 689"/>
                <a:gd name="T104" fmla="*/ 2390 w 558"/>
                <a:gd name="T105" fmla="*/ 61208 h 689"/>
                <a:gd name="T106" fmla="*/ 0 w 558"/>
                <a:gd name="T107" fmla="*/ 50079 h 689"/>
                <a:gd name="T108" fmla="*/ 0 w 558"/>
                <a:gd name="T109" fmla="*/ 42925 h 689"/>
                <a:gd name="T110" fmla="*/ 5576 w 558"/>
                <a:gd name="T111" fmla="*/ 24642 h 689"/>
                <a:gd name="T112" fmla="*/ 16728 w 558"/>
                <a:gd name="T113" fmla="*/ 10334 h 689"/>
                <a:gd name="T114" fmla="*/ 31864 w 558"/>
                <a:gd name="T115" fmla="*/ 3180 h 689"/>
                <a:gd name="T116" fmla="*/ 51779 w 558"/>
                <a:gd name="T117" fmla="*/ 0 h 6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58" h="689">
                  <a:moveTo>
                    <a:pt x="65" y="0"/>
                  </a:moveTo>
                  <a:lnTo>
                    <a:pt x="78" y="0"/>
                  </a:lnTo>
                  <a:lnTo>
                    <a:pt x="94" y="2"/>
                  </a:lnTo>
                  <a:lnTo>
                    <a:pt x="111" y="6"/>
                  </a:lnTo>
                  <a:lnTo>
                    <a:pt x="128" y="10"/>
                  </a:lnTo>
                  <a:lnTo>
                    <a:pt x="145" y="15"/>
                  </a:lnTo>
                  <a:lnTo>
                    <a:pt x="165" y="23"/>
                  </a:lnTo>
                  <a:lnTo>
                    <a:pt x="184" y="31"/>
                  </a:lnTo>
                  <a:lnTo>
                    <a:pt x="203" y="42"/>
                  </a:lnTo>
                  <a:lnTo>
                    <a:pt x="226" y="52"/>
                  </a:lnTo>
                  <a:lnTo>
                    <a:pt x="247" y="60"/>
                  </a:lnTo>
                  <a:lnTo>
                    <a:pt x="268" y="69"/>
                  </a:lnTo>
                  <a:lnTo>
                    <a:pt x="289" y="79"/>
                  </a:lnTo>
                  <a:lnTo>
                    <a:pt x="309" y="88"/>
                  </a:lnTo>
                  <a:lnTo>
                    <a:pt x="328" y="98"/>
                  </a:lnTo>
                  <a:lnTo>
                    <a:pt x="345" y="108"/>
                  </a:lnTo>
                  <a:lnTo>
                    <a:pt x="362" y="117"/>
                  </a:lnTo>
                  <a:lnTo>
                    <a:pt x="380" y="127"/>
                  </a:lnTo>
                  <a:lnTo>
                    <a:pt x="395" y="138"/>
                  </a:lnTo>
                  <a:lnTo>
                    <a:pt x="410" y="148"/>
                  </a:lnTo>
                  <a:lnTo>
                    <a:pt x="426" y="159"/>
                  </a:lnTo>
                  <a:lnTo>
                    <a:pt x="439" y="169"/>
                  </a:lnTo>
                  <a:lnTo>
                    <a:pt x="454" y="180"/>
                  </a:lnTo>
                  <a:lnTo>
                    <a:pt x="466" y="190"/>
                  </a:lnTo>
                  <a:lnTo>
                    <a:pt x="479" y="202"/>
                  </a:lnTo>
                  <a:lnTo>
                    <a:pt x="489" y="215"/>
                  </a:lnTo>
                  <a:lnTo>
                    <a:pt x="497" y="230"/>
                  </a:lnTo>
                  <a:lnTo>
                    <a:pt x="504" y="246"/>
                  </a:lnTo>
                  <a:lnTo>
                    <a:pt x="512" y="261"/>
                  </a:lnTo>
                  <a:lnTo>
                    <a:pt x="520" y="276"/>
                  </a:lnTo>
                  <a:lnTo>
                    <a:pt x="525" y="292"/>
                  </a:lnTo>
                  <a:lnTo>
                    <a:pt x="531" y="309"/>
                  </a:lnTo>
                  <a:lnTo>
                    <a:pt x="537" y="326"/>
                  </a:lnTo>
                  <a:lnTo>
                    <a:pt x="543" y="344"/>
                  </a:lnTo>
                  <a:lnTo>
                    <a:pt x="547" y="363"/>
                  </a:lnTo>
                  <a:lnTo>
                    <a:pt x="550" y="382"/>
                  </a:lnTo>
                  <a:lnTo>
                    <a:pt x="552" y="401"/>
                  </a:lnTo>
                  <a:lnTo>
                    <a:pt x="556" y="420"/>
                  </a:lnTo>
                  <a:lnTo>
                    <a:pt x="558" y="440"/>
                  </a:lnTo>
                  <a:lnTo>
                    <a:pt x="558" y="461"/>
                  </a:lnTo>
                  <a:lnTo>
                    <a:pt x="558" y="482"/>
                  </a:lnTo>
                  <a:lnTo>
                    <a:pt x="558" y="507"/>
                  </a:lnTo>
                  <a:lnTo>
                    <a:pt x="556" y="530"/>
                  </a:lnTo>
                  <a:lnTo>
                    <a:pt x="552" y="551"/>
                  </a:lnTo>
                  <a:lnTo>
                    <a:pt x="547" y="572"/>
                  </a:lnTo>
                  <a:lnTo>
                    <a:pt x="539" y="589"/>
                  </a:lnTo>
                  <a:lnTo>
                    <a:pt x="531" y="607"/>
                  </a:lnTo>
                  <a:lnTo>
                    <a:pt x="520" y="622"/>
                  </a:lnTo>
                  <a:lnTo>
                    <a:pt x="508" y="637"/>
                  </a:lnTo>
                  <a:lnTo>
                    <a:pt x="495" y="649"/>
                  </a:lnTo>
                  <a:lnTo>
                    <a:pt x="479" y="658"/>
                  </a:lnTo>
                  <a:lnTo>
                    <a:pt x="464" y="668"/>
                  </a:lnTo>
                  <a:lnTo>
                    <a:pt x="445" y="676"/>
                  </a:lnTo>
                  <a:lnTo>
                    <a:pt x="426" y="681"/>
                  </a:lnTo>
                  <a:lnTo>
                    <a:pt x="403" y="685"/>
                  </a:lnTo>
                  <a:lnTo>
                    <a:pt x="380" y="689"/>
                  </a:lnTo>
                  <a:lnTo>
                    <a:pt x="355" y="689"/>
                  </a:lnTo>
                  <a:lnTo>
                    <a:pt x="349" y="689"/>
                  </a:lnTo>
                  <a:lnTo>
                    <a:pt x="345" y="687"/>
                  </a:lnTo>
                  <a:lnTo>
                    <a:pt x="339" y="687"/>
                  </a:lnTo>
                  <a:lnTo>
                    <a:pt x="334" y="685"/>
                  </a:lnTo>
                  <a:lnTo>
                    <a:pt x="328" y="683"/>
                  </a:lnTo>
                  <a:lnTo>
                    <a:pt x="322" y="679"/>
                  </a:lnTo>
                  <a:lnTo>
                    <a:pt x="316" y="676"/>
                  </a:lnTo>
                  <a:lnTo>
                    <a:pt x="311" y="672"/>
                  </a:lnTo>
                  <a:lnTo>
                    <a:pt x="305" y="668"/>
                  </a:lnTo>
                  <a:lnTo>
                    <a:pt x="299" y="662"/>
                  </a:lnTo>
                  <a:lnTo>
                    <a:pt x="286" y="653"/>
                  </a:lnTo>
                  <a:lnTo>
                    <a:pt x="274" y="639"/>
                  </a:lnTo>
                  <a:lnTo>
                    <a:pt x="261" y="624"/>
                  </a:lnTo>
                  <a:lnTo>
                    <a:pt x="255" y="616"/>
                  </a:lnTo>
                  <a:lnTo>
                    <a:pt x="249" y="608"/>
                  </a:lnTo>
                  <a:lnTo>
                    <a:pt x="243" y="599"/>
                  </a:lnTo>
                  <a:lnTo>
                    <a:pt x="238" y="591"/>
                  </a:lnTo>
                  <a:lnTo>
                    <a:pt x="232" y="580"/>
                  </a:lnTo>
                  <a:lnTo>
                    <a:pt x="226" y="570"/>
                  </a:lnTo>
                  <a:lnTo>
                    <a:pt x="218" y="559"/>
                  </a:lnTo>
                  <a:lnTo>
                    <a:pt x="213" y="549"/>
                  </a:lnTo>
                  <a:lnTo>
                    <a:pt x="207" y="536"/>
                  </a:lnTo>
                  <a:lnTo>
                    <a:pt x="199" y="524"/>
                  </a:lnTo>
                  <a:lnTo>
                    <a:pt x="191" y="511"/>
                  </a:lnTo>
                  <a:lnTo>
                    <a:pt x="186" y="497"/>
                  </a:lnTo>
                  <a:lnTo>
                    <a:pt x="178" y="484"/>
                  </a:lnTo>
                  <a:lnTo>
                    <a:pt x="170" y="468"/>
                  </a:lnTo>
                  <a:lnTo>
                    <a:pt x="163" y="453"/>
                  </a:lnTo>
                  <a:lnTo>
                    <a:pt x="155" y="438"/>
                  </a:lnTo>
                  <a:lnTo>
                    <a:pt x="147" y="422"/>
                  </a:lnTo>
                  <a:lnTo>
                    <a:pt x="140" y="405"/>
                  </a:lnTo>
                  <a:lnTo>
                    <a:pt x="132" y="388"/>
                  </a:lnTo>
                  <a:lnTo>
                    <a:pt x="124" y="369"/>
                  </a:lnTo>
                  <a:lnTo>
                    <a:pt x="115" y="351"/>
                  </a:lnTo>
                  <a:lnTo>
                    <a:pt x="107" y="332"/>
                  </a:lnTo>
                  <a:lnTo>
                    <a:pt x="97" y="313"/>
                  </a:lnTo>
                  <a:lnTo>
                    <a:pt x="90" y="292"/>
                  </a:lnTo>
                  <a:lnTo>
                    <a:pt x="80" y="273"/>
                  </a:lnTo>
                  <a:lnTo>
                    <a:pt x="71" y="251"/>
                  </a:lnTo>
                  <a:lnTo>
                    <a:pt x="61" y="228"/>
                  </a:lnTo>
                  <a:lnTo>
                    <a:pt x="53" y="207"/>
                  </a:lnTo>
                  <a:lnTo>
                    <a:pt x="44" y="184"/>
                  </a:lnTo>
                  <a:lnTo>
                    <a:pt x="34" y="161"/>
                  </a:lnTo>
                  <a:lnTo>
                    <a:pt x="23" y="136"/>
                  </a:lnTo>
                  <a:lnTo>
                    <a:pt x="13" y="113"/>
                  </a:lnTo>
                  <a:lnTo>
                    <a:pt x="11" y="102"/>
                  </a:lnTo>
                  <a:lnTo>
                    <a:pt x="9" y="92"/>
                  </a:lnTo>
                  <a:lnTo>
                    <a:pt x="5" y="84"/>
                  </a:lnTo>
                  <a:lnTo>
                    <a:pt x="3" y="77"/>
                  </a:lnTo>
                  <a:lnTo>
                    <a:pt x="1" y="69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1" y="40"/>
                  </a:lnTo>
                  <a:lnTo>
                    <a:pt x="7" y="31"/>
                  </a:lnTo>
                  <a:lnTo>
                    <a:pt x="13" y="21"/>
                  </a:lnTo>
                  <a:lnTo>
                    <a:pt x="21" y="13"/>
                  </a:lnTo>
                  <a:lnTo>
                    <a:pt x="30" y="8"/>
                  </a:lnTo>
                  <a:lnTo>
                    <a:pt x="40" y="4"/>
                  </a:lnTo>
                  <a:lnTo>
                    <a:pt x="51" y="0"/>
                  </a:lnTo>
                  <a:lnTo>
                    <a:pt x="6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3094007" y="3016262"/>
              <a:ext cx="251348" cy="298271"/>
            </a:xfrm>
            <a:custGeom>
              <a:avLst/>
              <a:gdLst>
                <a:gd name="T0" fmla="*/ 64179 w 561"/>
                <a:gd name="T1" fmla="*/ 0 h 666"/>
                <a:gd name="T2" fmla="*/ 87949 w 561"/>
                <a:gd name="T3" fmla="*/ 4762 h 666"/>
                <a:gd name="T4" fmla="*/ 117266 w 561"/>
                <a:gd name="T5" fmla="*/ 10319 h 666"/>
                <a:gd name="T6" fmla="*/ 145790 w 561"/>
                <a:gd name="T7" fmla="*/ 21431 h 666"/>
                <a:gd name="T8" fmla="*/ 179860 w 561"/>
                <a:gd name="T9" fmla="*/ 34925 h 666"/>
                <a:gd name="T10" fmla="*/ 214723 w 561"/>
                <a:gd name="T11" fmla="*/ 50006 h 666"/>
                <a:gd name="T12" fmla="*/ 244832 w 561"/>
                <a:gd name="T13" fmla="*/ 65881 h 666"/>
                <a:gd name="T14" fmla="*/ 275733 w 561"/>
                <a:gd name="T15" fmla="*/ 80962 h 666"/>
                <a:gd name="T16" fmla="*/ 301087 w 561"/>
                <a:gd name="T17" fmla="*/ 96044 h 666"/>
                <a:gd name="T18" fmla="*/ 327234 w 561"/>
                <a:gd name="T19" fmla="*/ 111125 h 666"/>
                <a:gd name="T20" fmla="*/ 350212 w 561"/>
                <a:gd name="T21" fmla="*/ 126206 h 666"/>
                <a:gd name="T22" fmla="*/ 371605 w 561"/>
                <a:gd name="T23" fmla="*/ 142875 h 666"/>
                <a:gd name="T24" fmla="*/ 388244 w 561"/>
                <a:gd name="T25" fmla="*/ 161131 h 666"/>
                <a:gd name="T26" fmla="*/ 401714 w 561"/>
                <a:gd name="T27" fmla="*/ 182562 h 666"/>
                <a:gd name="T28" fmla="*/ 412014 w 561"/>
                <a:gd name="T29" fmla="*/ 205581 h 666"/>
                <a:gd name="T30" fmla="*/ 423107 w 561"/>
                <a:gd name="T31" fmla="*/ 230187 h 666"/>
                <a:gd name="T32" fmla="*/ 430238 w 561"/>
                <a:gd name="T33" fmla="*/ 255587 h 666"/>
                <a:gd name="T34" fmla="*/ 436577 w 561"/>
                <a:gd name="T35" fmla="*/ 284956 h 666"/>
                <a:gd name="T36" fmla="*/ 441331 w 561"/>
                <a:gd name="T37" fmla="*/ 315118 h 666"/>
                <a:gd name="T38" fmla="*/ 444500 w 561"/>
                <a:gd name="T39" fmla="*/ 346075 h 666"/>
                <a:gd name="T40" fmla="*/ 442915 w 561"/>
                <a:gd name="T41" fmla="*/ 382587 h 666"/>
                <a:gd name="T42" fmla="*/ 438161 w 561"/>
                <a:gd name="T43" fmla="*/ 419100 h 666"/>
                <a:gd name="T44" fmla="*/ 428653 w 561"/>
                <a:gd name="T45" fmla="*/ 449262 h 666"/>
                <a:gd name="T46" fmla="*/ 413599 w 561"/>
                <a:gd name="T47" fmla="*/ 475456 h 666"/>
                <a:gd name="T48" fmla="*/ 393791 w 561"/>
                <a:gd name="T49" fmla="*/ 496887 h 666"/>
                <a:gd name="T50" fmla="*/ 368436 w 561"/>
                <a:gd name="T51" fmla="*/ 511968 h 666"/>
                <a:gd name="T52" fmla="*/ 337535 w 561"/>
                <a:gd name="T53" fmla="*/ 522287 h 666"/>
                <a:gd name="T54" fmla="*/ 302672 w 561"/>
                <a:gd name="T55" fmla="*/ 527050 h 666"/>
                <a:gd name="T56" fmla="*/ 274148 w 561"/>
                <a:gd name="T57" fmla="*/ 527050 h 666"/>
                <a:gd name="T58" fmla="*/ 255924 w 561"/>
                <a:gd name="T59" fmla="*/ 522287 h 666"/>
                <a:gd name="T60" fmla="*/ 246416 w 561"/>
                <a:gd name="T61" fmla="*/ 516731 h 666"/>
                <a:gd name="T62" fmla="*/ 237701 w 561"/>
                <a:gd name="T63" fmla="*/ 510381 h 666"/>
                <a:gd name="T64" fmla="*/ 228193 w 561"/>
                <a:gd name="T65" fmla="*/ 502443 h 666"/>
                <a:gd name="T66" fmla="*/ 217892 w 561"/>
                <a:gd name="T67" fmla="*/ 492125 h 666"/>
                <a:gd name="T68" fmla="*/ 208384 w 561"/>
                <a:gd name="T69" fmla="*/ 481806 h 666"/>
                <a:gd name="T70" fmla="*/ 199668 w 561"/>
                <a:gd name="T71" fmla="*/ 467518 h 666"/>
                <a:gd name="T72" fmla="*/ 190160 w 561"/>
                <a:gd name="T73" fmla="*/ 454025 h 666"/>
                <a:gd name="T74" fmla="*/ 179860 w 561"/>
                <a:gd name="T75" fmla="*/ 438943 h 666"/>
                <a:gd name="T76" fmla="*/ 170352 w 561"/>
                <a:gd name="T77" fmla="*/ 422275 h 666"/>
                <a:gd name="T78" fmla="*/ 160052 w 561"/>
                <a:gd name="T79" fmla="*/ 402431 h 666"/>
                <a:gd name="T80" fmla="*/ 147374 w 561"/>
                <a:gd name="T81" fmla="*/ 382587 h 666"/>
                <a:gd name="T82" fmla="*/ 137074 w 561"/>
                <a:gd name="T83" fmla="*/ 361156 h 666"/>
                <a:gd name="T84" fmla="*/ 125189 w 561"/>
                <a:gd name="T85" fmla="*/ 336550 h 666"/>
                <a:gd name="T86" fmla="*/ 112512 w 561"/>
                <a:gd name="T87" fmla="*/ 311150 h 666"/>
                <a:gd name="T88" fmla="*/ 99042 w 561"/>
                <a:gd name="T89" fmla="*/ 284956 h 666"/>
                <a:gd name="T90" fmla="*/ 85572 w 561"/>
                <a:gd name="T91" fmla="*/ 255587 h 666"/>
                <a:gd name="T92" fmla="*/ 71310 w 561"/>
                <a:gd name="T93" fmla="*/ 225425 h 666"/>
                <a:gd name="T94" fmla="*/ 57840 w 561"/>
                <a:gd name="T95" fmla="*/ 193675 h 666"/>
                <a:gd name="T96" fmla="*/ 42786 w 561"/>
                <a:gd name="T97" fmla="*/ 161131 h 666"/>
                <a:gd name="T98" fmla="*/ 27732 w 561"/>
                <a:gd name="T99" fmla="*/ 126206 h 666"/>
                <a:gd name="T100" fmla="*/ 12677 w 561"/>
                <a:gd name="T101" fmla="*/ 89694 h 666"/>
                <a:gd name="T102" fmla="*/ 7923 w 561"/>
                <a:gd name="T103" fmla="*/ 73025 h 666"/>
                <a:gd name="T104" fmla="*/ 3169 w 561"/>
                <a:gd name="T105" fmla="*/ 61119 h 666"/>
                <a:gd name="T106" fmla="*/ 1585 w 561"/>
                <a:gd name="T107" fmla="*/ 50006 h 666"/>
                <a:gd name="T108" fmla="*/ 0 w 561"/>
                <a:gd name="T109" fmla="*/ 42862 h 666"/>
                <a:gd name="T110" fmla="*/ 6339 w 561"/>
                <a:gd name="T111" fmla="*/ 24606 h 666"/>
                <a:gd name="T112" fmla="*/ 16639 w 561"/>
                <a:gd name="T113" fmla="*/ 10319 h 666"/>
                <a:gd name="T114" fmla="*/ 31693 w 561"/>
                <a:gd name="T115" fmla="*/ 3175 h 666"/>
                <a:gd name="T116" fmla="*/ 51502 w 561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1" h="666">
                  <a:moveTo>
                    <a:pt x="65" y="0"/>
                  </a:moveTo>
                  <a:lnTo>
                    <a:pt x="81" y="0"/>
                  </a:lnTo>
                  <a:lnTo>
                    <a:pt x="96" y="2"/>
                  </a:lnTo>
                  <a:lnTo>
                    <a:pt x="111" y="6"/>
                  </a:lnTo>
                  <a:lnTo>
                    <a:pt x="129" y="10"/>
                  </a:lnTo>
                  <a:lnTo>
                    <a:pt x="148" y="13"/>
                  </a:lnTo>
                  <a:lnTo>
                    <a:pt x="167" y="19"/>
                  </a:lnTo>
                  <a:lnTo>
                    <a:pt x="184" y="27"/>
                  </a:lnTo>
                  <a:lnTo>
                    <a:pt x="204" y="36"/>
                  </a:lnTo>
                  <a:lnTo>
                    <a:pt x="227" y="44"/>
                  </a:lnTo>
                  <a:lnTo>
                    <a:pt x="250" y="54"/>
                  </a:lnTo>
                  <a:lnTo>
                    <a:pt x="271" y="63"/>
                  </a:lnTo>
                  <a:lnTo>
                    <a:pt x="290" y="73"/>
                  </a:lnTo>
                  <a:lnTo>
                    <a:pt x="309" y="83"/>
                  </a:lnTo>
                  <a:lnTo>
                    <a:pt x="328" y="92"/>
                  </a:lnTo>
                  <a:lnTo>
                    <a:pt x="348" y="102"/>
                  </a:lnTo>
                  <a:lnTo>
                    <a:pt x="365" y="111"/>
                  </a:lnTo>
                  <a:lnTo>
                    <a:pt x="380" y="121"/>
                  </a:lnTo>
                  <a:lnTo>
                    <a:pt x="397" y="131"/>
                  </a:lnTo>
                  <a:lnTo>
                    <a:pt x="413" y="140"/>
                  </a:lnTo>
                  <a:lnTo>
                    <a:pt x="426" y="150"/>
                  </a:lnTo>
                  <a:lnTo>
                    <a:pt x="442" y="159"/>
                  </a:lnTo>
                  <a:lnTo>
                    <a:pt x="455" y="171"/>
                  </a:lnTo>
                  <a:lnTo>
                    <a:pt x="469" y="180"/>
                  </a:lnTo>
                  <a:lnTo>
                    <a:pt x="480" y="190"/>
                  </a:lnTo>
                  <a:lnTo>
                    <a:pt x="490" y="203"/>
                  </a:lnTo>
                  <a:lnTo>
                    <a:pt x="499" y="215"/>
                  </a:lnTo>
                  <a:lnTo>
                    <a:pt x="507" y="230"/>
                  </a:lnTo>
                  <a:lnTo>
                    <a:pt x="515" y="244"/>
                  </a:lnTo>
                  <a:lnTo>
                    <a:pt x="520" y="259"/>
                  </a:lnTo>
                  <a:lnTo>
                    <a:pt x="528" y="274"/>
                  </a:lnTo>
                  <a:lnTo>
                    <a:pt x="534" y="290"/>
                  </a:lnTo>
                  <a:lnTo>
                    <a:pt x="540" y="305"/>
                  </a:lnTo>
                  <a:lnTo>
                    <a:pt x="543" y="322"/>
                  </a:lnTo>
                  <a:lnTo>
                    <a:pt x="547" y="340"/>
                  </a:lnTo>
                  <a:lnTo>
                    <a:pt x="551" y="359"/>
                  </a:lnTo>
                  <a:lnTo>
                    <a:pt x="555" y="378"/>
                  </a:lnTo>
                  <a:lnTo>
                    <a:pt x="557" y="397"/>
                  </a:lnTo>
                  <a:lnTo>
                    <a:pt x="559" y="417"/>
                  </a:lnTo>
                  <a:lnTo>
                    <a:pt x="561" y="436"/>
                  </a:lnTo>
                  <a:lnTo>
                    <a:pt x="561" y="457"/>
                  </a:lnTo>
                  <a:lnTo>
                    <a:pt x="559" y="482"/>
                  </a:lnTo>
                  <a:lnTo>
                    <a:pt x="557" y="505"/>
                  </a:lnTo>
                  <a:lnTo>
                    <a:pt x="553" y="528"/>
                  </a:lnTo>
                  <a:lnTo>
                    <a:pt x="547" y="547"/>
                  </a:lnTo>
                  <a:lnTo>
                    <a:pt x="541" y="566"/>
                  </a:lnTo>
                  <a:lnTo>
                    <a:pt x="532" y="583"/>
                  </a:lnTo>
                  <a:lnTo>
                    <a:pt x="522" y="599"/>
                  </a:lnTo>
                  <a:lnTo>
                    <a:pt x="511" y="612"/>
                  </a:lnTo>
                  <a:lnTo>
                    <a:pt x="497" y="626"/>
                  </a:lnTo>
                  <a:lnTo>
                    <a:pt x="482" y="635"/>
                  </a:lnTo>
                  <a:lnTo>
                    <a:pt x="465" y="645"/>
                  </a:lnTo>
                  <a:lnTo>
                    <a:pt x="447" y="653"/>
                  </a:lnTo>
                  <a:lnTo>
                    <a:pt x="426" y="658"/>
                  </a:lnTo>
                  <a:lnTo>
                    <a:pt x="405" y="662"/>
                  </a:lnTo>
                  <a:lnTo>
                    <a:pt x="382" y="664"/>
                  </a:lnTo>
                  <a:lnTo>
                    <a:pt x="357" y="666"/>
                  </a:lnTo>
                  <a:lnTo>
                    <a:pt x="346" y="664"/>
                  </a:lnTo>
                  <a:lnTo>
                    <a:pt x="334" y="662"/>
                  </a:lnTo>
                  <a:lnTo>
                    <a:pt x="323" y="658"/>
                  </a:lnTo>
                  <a:lnTo>
                    <a:pt x="317" y="655"/>
                  </a:lnTo>
                  <a:lnTo>
                    <a:pt x="311" y="651"/>
                  </a:lnTo>
                  <a:lnTo>
                    <a:pt x="305" y="647"/>
                  </a:lnTo>
                  <a:lnTo>
                    <a:pt x="300" y="643"/>
                  </a:lnTo>
                  <a:lnTo>
                    <a:pt x="294" y="637"/>
                  </a:lnTo>
                  <a:lnTo>
                    <a:pt x="288" y="633"/>
                  </a:lnTo>
                  <a:lnTo>
                    <a:pt x="282" y="628"/>
                  </a:lnTo>
                  <a:lnTo>
                    <a:pt x="275" y="620"/>
                  </a:lnTo>
                  <a:lnTo>
                    <a:pt x="269" y="612"/>
                  </a:lnTo>
                  <a:lnTo>
                    <a:pt x="263" y="607"/>
                  </a:lnTo>
                  <a:lnTo>
                    <a:pt x="257" y="599"/>
                  </a:lnTo>
                  <a:lnTo>
                    <a:pt x="252" y="589"/>
                  </a:lnTo>
                  <a:lnTo>
                    <a:pt x="246" y="582"/>
                  </a:lnTo>
                  <a:lnTo>
                    <a:pt x="240" y="572"/>
                  </a:lnTo>
                  <a:lnTo>
                    <a:pt x="234" y="562"/>
                  </a:lnTo>
                  <a:lnTo>
                    <a:pt x="227" y="553"/>
                  </a:lnTo>
                  <a:lnTo>
                    <a:pt x="221" y="543"/>
                  </a:lnTo>
                  <a:lnTo>
                    <a:pt x="215" y="532"/>
                  </a:lnTo>
                  <a:lnTo>
                    <a:pt x="207" y="520"/>
                  </a:lnTo>
                  <a:lnTo>
                    <a:pt x="202" y="507"/>
                  </a:lnTo>
                  <a:lnTo>
                    <a:pt x="194" y="495"/>
                  </a:lnTo>
                  <a:lnTo>
                    <a:pt x="186" y="482"/>
                  </a:lnTo>
                  <a:lnTo>
                    <a:pt x="181" y="468"/>
                  </a:lnTo>
                  <a:lnTo>
                    <a:pt x="173" y="455"/>
                  </a:lnTo>
                  <a:lnTo>
                    <a:pt x="165" y="440"/>
                  </a:lnTo>
                  <a:lnTo>
                    <a:pt x="158" y="424"/>
                  </a:lnTo>
                  <a:lnTo>
                    <a:pt x="150" y="409"/>
                  </a:lnTo>
                  <a:lnTo>
                    <a:pt x="142" y="392"/>
                  </a:lnTo>
                  <a:lnTo>
                    <a:pt x="133" y="376"/>
                  </a:lnTo>
                  <a:lnTo>
                    <a:pt x="125" y="359"/>
                  </a:lnTo>
                  <a:lnTo>
                    <a:pt x="117" y="342"/>
                  </a:lnTo>
                  <a:lnTo>
                    <a:pt x="108" y="322"/>
                  </a:lnTo>
                  <a:lnTo>
                    <a:pt x="100" y="303"/>
                  </a:lnTo>
                  <a:lnTo>
                    <a:pt x="90" y="284"/>
                  </a:lnTo>
                  <a:lnTo>
                    <a:pt x="83" y="265"/>
                  </a:lnTo>
                  <a:lnTo>
                    <a:pt x="73" y="244"/>
                  </a:lnTo>
                  <a:lnTo>
                    <a:pt x="64" y="225"/>
                  </a:lnTo>
                  <a:lnTo>
                    <a:pt x="54" y="203"/>
                  </a:lnTo>
                  <a:lnTo>
                    <a:pt x="44" y="180"/>
                  </a:lnTo>
                  <a:lnTo>
                    <a:pt x="35" y="159"/>
                  </a:lnTo>
                  <a:lnTo>
                    <a:pt x="25" y="136"/>
                  </a:lnTo>
                  <a:lnTo>
                    <a:pt x="16" y="113"/>
                  </a:lnTo>
                  <a:lnTo>
                    <a:pt x="12" y="102"/>
                  </a:lnTo>
                  <a:lnTo>
                    <a:pt x="10" y="92"/>
                  </a:lnTo>
                  <a:lnTo>
                    <a:pt x="8" y="84"/>
                  </a:lnTo>
                  <a:lnTo>
                    <a:pt x="4" y="77"/>
                  </a:lnTo>
                  <a:lnTo>
                    <a:pt x="2" y="69"/>
                  </a:lnTo>
                  <a:lnTo>
                    <a:pt x="2" y="63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8" y="31"/>
                  </a:lnTo>
                  <a:lnTo>
                    <a:pt x="14" y="21"/>
                  </a:lnTo>
                  <a:lnTo>
                    <a:pt x="21" y="13"/>
                  </a:lnTo>
                  <a:lnTo>
                    <a:pt x="31" y="8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3498857" y="2984912"/>
              <a:ext cx="355478" cy="308124"/>
            </a:xfrm>
            <a:custGeom>
              <a:avLst/>
              <a:gdLst>
                <a:gd name="T0" fmla="*/ 72140 w 793"/>
                <a:gd name="T1" fmla="*/ 0 h 689"/>
                <a:gd name="T2" fmla="*/ 110985 w 793"/>
                <a:gd name="T3" fmla="*/ 4756 h 689"/>
                <a:gd name="T4" fmla="*/ 150622 w 793"/>
                <a:gd name="T5" fmla="*/ 11889 h 689"/>
                <a:gd name="T6" fmla="*/ 191845 w 793"/>
                <a:gd name="T7" fmla="*/ 24571 h 689"/>
                <a:gd name="T8" fmla="*/ 239410 w 793"/>
                <a:gd name="T9" fmla="*/ 39630 h 689"/>
                <a:gd name="T10" fmla="*/ 290939 w 793"/>
                <a:gd name="T11" fmla="*/ 54689 h 689"/>
                <a:gd name="T12" fmla="*/ 336126 w 793"/>
                <a:gd name="T13" fmla="*/ 69749 h 689"/>
                <a:gd name="T14" fmla="*/ 380520 w 793"/>
                <a:gd name="T15" fmla="*/ 84808 h 689"/>
                <a:gd name="T16" fmla="*/ 420157 w 793"/>
                <a:gd name="T17" fmla="*/ 100660 h 689"/>
                <a:gd name="T18" fmla="*/ 456623 w 793"/>
                <a:gd name="T19" fmla="*/ 117304 h 689"/>
                <a:gd name="T20" fmla="*/ 491504 w 793"/>
                <a:gd name="T21" fmla="*/ 133949 h 689"/>
                <a:gd name="T22" fmla="*/ 522422 w 793"/>
                <a:gd name="T23" fmla="*/ 150594 h 689"/>
                <a:gd name="T24" fmla="*/ 547790 w 793"/>
                <a:gd name="T25" fmla="*/ 170409 h 689"/>
                <a:gd name="T26" fmla="*/ 567608 w 793"/>
                <a:gd name="T27" fmla="*/ 193394 h 689"/>
                <a:gd name="T28" fmla="*/ 585842 w 793"/>
                <a:gd name="T29" fmla="*/ 218757 h 689"/>
                <a:gd name="T30" fmla="*/ 600111 w 793"/>
                <a:gd name="T31" fmla="*/ 244913 h 689"/>
                <a:gd name="T32" fmla="*/ 610417 w 793"/>
                <a:gd name="T33" fmla="*/ 272654 h 689"/>
                <a:gd name="T34" fmla="*/ 619137 w 793"/>
                <a:gd name="T35" fmla="*/ 301187 h 689"/>
                <a:gd name="T36" fmla="*/ 625479 w 793"/>
                <a:gd name="T37" fmla="*/ 332891 h 689"/>
                <a:gd name="T38" fmla="*/ 628650 w 793"/>
                <a:gd name="T39" fmla="*/ 365388 h 689"/>
                <a:gd name="T40" fmla="*/ 627065 w 793"/>
                <a:gd name="T41" fmla="*/ 400262 h 689"/>
                <a:gd name="T42" fmla="*/ 622308 w 793"/>
                <a:gd name="T43" fmla="*/ 436721 h 689"/>
                <a:gd name="T44" fmla="*/ 613588 w 793"/>
                <a:gd name="T45" fmla="*/ 466840 h 689"/>
                <a:gd name="T46" fmla="*/ 598526 w 793"/>
                <a:gd name="T47" fmla="*/ 492996 h 689"/>
                <a:gd name="T48" fmla="*/ 578707 w 793"/>
                <a:gd name="T49" fmla="*/ 514396 h 689"/>
                <a:gd name="T50" fmla="*/ 552546 w 793"/>
                <a:gd name="T51" fmla="*/ 529455 h 689"/>
                <a:gd name="T52" fmla="*/ 522422 w 793"/>
                <a:gd name="T53" fmla="*/ 539759 h 689"/>
                <a:gd name="T54" fmla="*/ 486748 w 793"/>
                <a:gd name="T55" fmla="*/ 544515 h 689"/>
                <a:gd name="T56" fmla="*/ 459794 w 793"/>
                <a:gd name="T57" fmla="*/ 546100 h 689"/>
                <a:gd name="T58" fmla="*/ 444732 w 793"/>
                <a:gd name="T59" fmla="*/ 544515 h 689"/>
                <a:gd name="T60" fmla="*/ 430463 w 793"/>
                <a:gd name="T61" fmla="*/ 539759 h 689"/>
                <a:gd name="T62" fmla="*/ 415401 w 793"/>
                <a:gd name="T63" fmla="*/ 535796 h 689"/>
                <a:gd name="T64" fmla="*/ 401924 w 793"/>
                <a:gd name="T65" fmla="*/ 529455 h 689"/>
                <a:gd name="T66" fmla="*/ 388447 w 793"/>
                <a:gd name="T67" fmla="*/ 519944 h 689"/>
                <a:gd name="T68" fmla="*/ 367043 w 793"/>
                <a:gd name="T69" fmla="*/ 506470 h 689"/>
                <a:gd name="T70" fmla="*/ 344053 w 793"/>
                <a:gd name="T71" fmla="*/ 488240 h 689"/>
                <a:gd name="T72" fmla="*/ 330576 w 793"/>
                <a:gd name="T73" fmla="*/ 474766 h 689"/>
                <a:gd name="T74" fmla="*/ 313929 w 793"/>
                <a:gd name="T75" fmla="*/ 459707 h 689"/>
                <a:gd name="T76" fmla="*/ 297281 w 793"/>
                <a:gd name="T77" fmla="*/ 443062 h 689"/>
                <a:gd name="T78" fmla="*/ 279840 w 793"/>
                <a:gd name="T79" fmla="*/ 424040 h 689"/>
                <a:gd name="T80" fmla="*/ 261607 w 793"/>
                <a:gd name="T81" fmla="*/ 405018 h 689"/>
                <a:gd name="T82" fmla="*/ 243374 w 793"/>
                <a:gd name="T83" fmla="*/ 383617 h 689"/>
                <a:gd name="T84" fmla="*/ 223555 w 793"/>
                <a:gd name="T85" fmla="*/ 359047 h 689"/>
                <a:gd name="T86" fmla="*/ 202944 w 793"/>
                <a:gd name="T87" fmla="*/ 332891 h 689"/>
                <a:gd name="T88" fmla="*/ 181540 w 793"/>
                <a:gd name="T89" fmla="*/ 307528 h 689"/>
                <a:gd name="T90" fmla="*/ 158550 w 793"/>
                <a:gd name="T91" fmla="*/ 278202 h 689"/>
                <a:gd name="T92" fmla="*/ 135560 w 793"/>
                <a:gd name="T93" fmla="*/ 248083 h 689"/>
                <a:gd name="T94" fmla="*/ 110985 w 793"/>
                <a:gd name="T95" fmla="*/ 216379 h 689"/>
                <a:gd name="T96" fmla="*/ 87202 w 793"/>
                <a:gd name="T97" fmla="*/ 180712 h 689"/>
                <a:gd name="T98" fmla="*/ 62627 w 793"/>
                <a:gd name="T99" fmla="*/ 145838 h 689"/>
                <a:gd name="T100" fmla="*/ 36466 w 793"/>
                <a:gd name="T101" fmla="*/ 107793 h 689"/>
                <a:gd name="T102" fmla="*/ 16648 w 793"/>
                <a:gd name="T103" fmla="*/ 80845 h 689"/>
                <a:gd name="T104" fmla="*/ 7927 w 793"/>
                <a:gd name="T105" fmla="*/ 66578 h 689"/>
                <a:gd name="T106" fmla="*/ 3171 w 793"/>
                <a:gd name="T107" fmla="*/ 54689 h 689"/>
                <a:gd name="T108" fmla="*/ 0 w 793"/>
                <a:gd name="T109" fmla="*/ 45971 h 689"/>
                <a:gd name="T110" fmla="*/ 3171 w 793"/>
                <a:gd name="T111" fmla="*/ 31704 h 689"/>
                <a:gd name="T112" fmla="*/ 11098 w 793"/>
                <a:gd name="T113" fmla="*/ 16645 h 689"/>
                <a:gd name="T114" fmla="*/ 24575 w 793"/>
                <a:gd name="T115" fmla="*/ 6341 h 689"/>
                <a:gd name="T116" fmla="*/ 41223 w 793"/>
                <a:gd name="T117" fmla="*/ 0 h 689"/>
                <a:gd name="T118" fmla="*/ 52321 w 793"/>
                <a:gd name="T119" fmla="*/ 0 h 6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93" h="689">
                  <a:moveTo>
                    <a:pt x="66" y="0"/>
                  </a:moveTo>
                  <a:lnTo>
                    <a:pt x="91" y="0"/>
                  </a:lnTo>
                  <a:lnTo>
                    <a:pt x="115" y="2"/>
                  </a:lnTo>
                  <a:lnTo>
                    <a:pt x="140" y="6"/>
                  </a:lnTo>
                  <a:lnTo>
                    <a:pt x="165" y="10"/>
                  </a:lnTo>
                  <a:lnTo>
                    <a:pt x="190" y="15"/>
                  </a:lnTo>
                  <a:lnTo>
                    <a:pt x="215" y="23"/>
                  </a:lnTo>
                  <a:lnTo>
                    <a:pt x="242" y="31"/>
                  </a:lnTo>
                  <a:lnTo>
                    <a:pt x="269" y="42"/>
                  </a:lnTo>
                  <a:lnTo>
                    <a:pt x="302" y="50"/>
                  </a:lnTo>
                  <a:lnTo>
                    <a:pt x="334" y="60"/>
                  </a:lnTo>
                  <a:lnTo>
                    <a:pt x="367" y="69"/>
                  </a:lnTo>
                  <a:lnTo>
                    <a:pt x="396" y="79"/>
                  </a:lnTo>
                  <a:lnTo>
                    <a:pt x="424" y="88"/>
                  </a:lnTo>
                  <a:lnTo>
                    <a:pt x="453" y="98"/>
                  </a:lnTo>
                  <a:lnTo>
                    <a:pt x="480" y="107"/>
                  </a:lnTo>
                  <a:lnTo>
                    <a:pt x="505" y="117"/>
                  </a:lnTo>
                  <a:lnTo>
                    <a:pt x="530" y="127"/>
                  </a:lnTo>
                  <a:lnTo>
                    <a:pt x="553" y="138"/>
                  </a:lnTo>
                  <a:lnTo>
                    <a:pt x="576" y="148"/>
                  </a:lnTo>
                  <a:lnTo>
                    <a:pt x="599" y="157"/>
                  </a:lnTo>
                  <a:lnTo>
                    <a:pt x="620" y="169"/>
                  </a:lnTo>
                  <a:lnTo>
                    <a:pt x="639" y="178"/>
                  </a:lnTo>
                  <a:lnTo>
                    <a:pt x="659" y="190"/>
                  </a:lnTo>
                  <a:lnTo>
                    <a:pt x="676" y="202"/>
                  </a:lnTo>
                  <a:lnTo>
                    <a:pt x="691" y="215"/>
                  </a:lnTo>
                  <a:lnTo>
                    <a:pt x="705" y="230"/>
                  </a:lnTo>
                  <a:lnTo>
                    <a:pt x="716" y="244"/>
                  </a:lnTo>
                  <a:lnTo>
                    <a:pt x="728" y="259"/>
                  </a:lnTo>
                  <a:lnTo>
                    <a:pt x="739" y="276"/>
                  </a:lnTo>
                  <a:lnTo>
                    <a:pt x="749" y="292"/>
                  </a:lnTo>
                  <a:lnTo>
                    <a:pt x="757" y="309"/>
                  </a:lnTo>
                  <a:lnTo>
                    <a:pt x="764" y="326"/>
                  </a:lnTo>
                  <a:lnTo>
                    <a:pt x="770" y="344"/>
                  </a:lnTo>
                  <a:lnTo>
                    <a:pt x="778" y="363"/>
                  </a:lnTo>
                  <a:lnTo>
                    <a:pt x="781" y="380"/>
                  </a:lnTo>
                  <a:lnTo>
                    <a:pt x="785" y="399"/>
                  </a:lnTo>
                  <a:lnTo>
                    <a:pt x="789" y="420"/>
                  </a:lnTo>
                  <a:lnTo>
                    <a:pt x="791" y="440"/>
                  </a:lnTo>
                  <a:lnTo>
                    <a:pt x="793" y="461"/>
                  </a:lnTo>
                  <a:lnTo>
                    <a:pt x="793" y="482"/>
                  </a:lnTo>
                  <a:lnTo>
                    <a:pt x="791" y="505"/>
                  </a:lnTo>
                  <a:lnTo>
                    <a:pt x="789" y="530"/>
                  </a:lnTo>
                  <a:lnTo>
                    <a:pt x="785" y="551"/>
                  </a:lnTo>
                  <a:lnTo>
                    <a:pt x="780" y="570"/>
                  </a:lnTo>
                  <a:lnTo>
                    <a:pt x="774" y="589"/>
                  </a:lnTo>
                  <a:lnTo>
                    <a:pt x="764" y="607"/>
                  </a:lnTo>
                  <a:lnTo>
                    <a:pt x="755" y="622"/>
                  </a:lnTo>
                  <a:lnTo>
                    <a:pt x="743" y="635"/>
                  </a:lnTo>
                  <a:lnTo>
                    <a:pt x="730" y="649"/>
                  </a:lnTo>
                  <a:lnTo>
                    <a:pt x="714" y="658"/>
                  </a:lnTo>
                  <a:lnTo>
                    <a:pt x="697" y="668"/>
                  </a:lnTo>
                  <a:lnTo>
                    <a:pt x="680" y="676"/>
                  </a:lnTo>
                  <a:lnTo>
                    <a:pt x="659" y="681"/>
                  </a:lnTo>
                  <a:lnTo>
                    <a:pt x="638" y="685"/>
                  </a:lnTo>
                  <a:lnTo>
                    <a:pt x="614" y="687"/>
                  </a:lnTo>
                  <a:lnTo>
                    <a:pt x="590" y="689"/>
                  </a:lnTo>
                  <a:lnTo>
                    <a:pt x="580" y="689"/>
                  </a:lnTo>
                  <a:lnTo>
                    <a:pt x="570" y="687"/>
                  </a:lnTo>
                  <a:lnTo>
                    <a:pt x="561" y="687"/>
                  </a:lnTo>
                  <a:lnTo>
                    <a:pt x="551" y="685"/>
                  </a:lnTo>
                  <a:lnTo>
                    <a:pt x="543" y="681"/>
                  </a:lnTo>
                  <a:lnTo>
                    <a:pt x="534" y="679"/>
                  </a:lnTo>
                  <a:lnTo>
                    <a:pt x="524" y="676"/>
                  </a:lnTo>
                  <a:lnTo>
                    <a:pt x="517" y="672"/>
                  </a:lnTo>
                  <a:lnTo>
                    <a:pt x="507" y="668"/>
                  </a:lnTo>
                  <a:lnTo>
                    <a:pt x="499" y="662"/>
                  </a:lnTo>
                  <a:lnTo>
                    <a:pt x="490" y="656"/>
                  </a:lnTo>
                  <a:lnTo>
                    <a:pt x="480" y="651"/>
                  </a:lnTo>
                  <a:lnTo>
                    <a:pt x="463" y="639"/>
                  </a:lnTo>
                  <a:lnTo>
                    <a:pt x="444" y="624"/>
                  </a:lnTo>
                  <a:lnTo>
                    <a:pt x="434" y="616"/>
                  </a:lnTo>
                  <a:lnTo>
                    <a:pt x="426" y="608"/>
                  </a:lnTo>
                  <a:lnTo>
                    <a:pt x="417" y="599"/>
                  </a:lnTo>
                  <a:lnTo>
                    <a:pt x="407" y="589"/>
                  </a:lnTo>
                  <a:lnTo>
                    <a:pt x="396" y="580"/>
                  </a:lnTo>
                  <a:lnTo>
                    <a:pt x="386" y="570"/>
                  </a:lnTo>
                  <a:lnTo>
                    <a:pt x="375" y="559"/>
                  </a:lnTo>
                  <a:lnTo>
                    <a:pt x="365" y="547"/>
                  </a:lnTo>
                  <a:lnTo>
                    <a:pt x="353" y="535"/>
                  </a:lnTo>
                  <a:lnTo>
                    <a:pt x="342" y="524"/>
                  </a:lnTo>
                  <a:lnTo>
                    <a:pt x="330" y="511"/>
                  </a:lnTo>
                  <a:lnTo>
                    <a:pt x="319" y="497"/>
                  </a:lnTo>
                  <a:lnTo>
                    <a:pt x="307" y="484"/>
                  </a:lnTo>
                  <a:lnTo>
                    <a:pt x="294" y="468"/>
                  </a:lnTo>
                  <a:lnTo>
                    <a:pt x="282" y="453"/>
                  </a:lnTo>
                  <a:lnTo>
                    <a:pt x="269" y="438"/>
                  </a:lnTo>
                  <a:lnTo>
                    <a:pt x="256" y="420"/>
                  </a:lnTo>
                  <a:lnTo>
                    <a:pt x="242" y="405"/>
                  </a:lnTo>
                  <a:lnTo>
                    <a:pt x="229" y="388"/>
                  </a:lnTo>
                  <a:lnTo>
                    <a:pt x="215" y="369"/>
                  </a:lnTo>
                  <a:lnTo>
                    <a:pt x="200" y="351"/>
                  </a:lnTo>
                  <a:lnTo>
                    <a:pt x="186" y="332"/>
                  </a:lnTo>
                  <a:lnTo>
                    <a:pt x="171" y="313"/>
                  </a:lnTo>
                  <a:lnTo>
                    <a:pt x="156" y="292"/>
                  </a:lnTo>
                  <a:lnTo>
                    <a:pt x="140" y="273"/>
                  </a:lnTo>
                  <a:lnTo>
                    <a:pt x="125" y="251"/>
                  </a:lnTo>
                  <a:lnTo>
                    <a:pt x="110" y="228"/>
                  </a:lnTo>
                  <a:lnTo>
                    <a:pt x="94" y="207"/>
                  </a:lnTo>
                  <a:lnTo>
                    <a:pt x="79" y="184"/>
                  </a:lnTo>
                  <a:lnTo>
                    <a:pt x="62" y="161"/>
                  </a:lnTo>
                  <a:lnTo>
                    <a:pt x="46" y="136"/>
                  </a:lnTo>
                  <a:lnTo>
                    <a:pt x="29" y="113"/>
                  </a:lnTo>
                  <a:lnTo>
                    <a:pt x="21" y="102"/>
                  </a:lnTo>
                  <a:lnTo>
                    <a:pt x="16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4" y="69"/>
                  </a:lnTo>
                  <a:lnTo>
                    <a:pt x="2" y="63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8" y="31"/>
                  </a:lnTo>
                  <a:lnTo>
                    <a:pt x="14" y="21"/>
                  </a:lnTo>
                  <a:lnTo>
                    <a:pt x="21" y="13"/>
                  </a:lnTo>
                  <a:lnTo>
                    <a:pt x="31" y="8"/>
                  </a:lnTo>
                  <a:lnTo>
                    <a:pt x="41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371601" y="2133599"/>
            <a:ext cx="609600" cy="381000"/>
            <a:chOff x="1752600" y="1981200"/>
            <a:chExt cx="1600200" cy="914400"/>
          </a:xfrm>
        </p:grpSpPr>
        <p:sp>
          <p:nvSpPr>
            <p:cNvPr id="45" name="Freeform 33"/>
            <p:cNvSpPr>
              <a:spLocks/>
            </p:cNvSpPr>
            <p:nvPr/>
          </p:nvSpPr>
          <p:spPr bwMode="auto">
            <a:xfrm>
              <a:off x="1951630" y="1981200"/>
              <a:ext cx="1401170" cy="914400"/>
            </a:xfrm>
            <a:custGeom>
              <a:avLst/>
              <a:gdLst>
                <a:gd name="T0" fmla="*/ 2147483647 w 2463"/>
                <a:gd name="T1" fmla="*/ 2147483647 h 3442"/>
                <a:gd name="T2" fmla="*/ 2147483647 w 2463"/>
                <a:gd name="T3" fmla="*/ 2147483647 h 3442"/>
                <a:gd name="T4" fmla="*/ 2147483647 w 2463"/>
                <a:gd name="T5" fmla="*/ 2147483647 h 3442"/>
                <a:gd name="T6" fmla="*/ 2147483647 w 2463"/>
                <a:gd name="T7" fmla="*/ 2147483647 h 3442"/>
                <a:gd name="T8" fmla="*/ 2147483647 w 2463"/>
                <a:gd name="T9" fmla="*/ 2147483647 h 3442"/>
                <a:gd name="T10" fmla="*/ 2147483647 w 2463"/>
                <a:gd name="T11" fmla="*/ 2147483647 h 3442"/>
                <a:gd name="T12" fmla="*/ 2147483647 w 2463"/>
                <a:gd name="T13" fmla="*/ 2147483647 h 3442"/>
                <a:gd name="T14" fmla="*/ 2147483647 w 2463"/>
                <a:gd name="T15" fmla="*/ 2147483647 h 3442"/>
                <a:gd name="T16" fmla="*/ 2147483647 w 2463"/>
                <a:gd name="T17" fmla="*/ 2147483647 h 3442"/>
                <a:gd name="T18" fmla="*/ 2147483647 w 2463"/>
                <a:gd name="T19" fmla="*/ 2147483647 h 3442"/>
                <a:gd name="T20" fmla="*/ 2147483647 w 2463"/>
                <a:gd name="T21" fmla="*/ 2147483647 h 3442"/>
                <a:gd name="T22" fmla="*/ 2147483647 w 2463"/>
                <a:gd name="T23" fmla="*/ 2147483647 h 3442"/>
                <a:gd name="T24" fmla="*/ 2147483647 w 2463"/>
                <a:gd name="T25" fmla="*/ 2147483647 h 3442"/>
                <a:gd name="T26" fmla="*/ 2147483647 w 2463"/>
                <a:gd name="T27" fmla="*/ 2147483647 h 3442"/>
                <a:gd name="T28" fmla="*/ 2147483647 w 2463"/>
                <a:gd name="T29" fmla="*/ 2147483647 h 3442"/>
                <a:gd name="T30" fmla="*/ 2147483647 w 2463"/>
                <a:gd name="T31" fmla="*/ 2147483647 h 3442"/>
                <a:gd name="T32" fmla="*/ 2147483647 w 2463"/>
                <a:gd name="T33" fmla="*/ 2147483647 h 3442"/>
                <a:gd name="T34" fmla="*/ 2147483647 w 2463"/>
                <a:gd name="T35" fmla="*/ 2147483647 h 3442"/>
                <a:gd name="T36" fmla="*/ 2147483647 w 2463"/>
                <a:gd name="T37" fmla="*/ 2147483647 h 3442"/>
                <a:gd name="T38" fmla="*/ 2147483647 w 2463"/>
                <a:gd name="T39" fmla="*/ 2147483647 h 3442"/>
                <a:gd name="T40" fmla="*/ 2147483647 w 2463"/>
                <a:gd name="T41" fmla="*/ 2147483647 h 3442"/>
                <a:gd name="T42" fmla="*/ 2147483647 w 2463"/>
                <a:gd name="T43" fmla="*/ 2147483647 h 3442"/>
                <a:gd name="T44" fmla="*/ 2147483647 w 2463"/>
                <a:gd name="T45" fmla="*/ 2147483647 h 3442"/>
                <a:gd name="T46" fmla="*/ 2147483647 w 2463"/>
                <a:gd name="T47" fmla="*/ 2147483647 h 3442"/>
                <a:gd name="T48" fmla="*/ 2147483647 w 2463"/>
                <a:gd name="T49" fmla="*/ 2147483647 h 3442"/>
                <a:gd name="T50" fmla="*/ 2147483647 w 2463"/>
                <a:gd name="T51" fmla="*/ 2147483647 h 3442"/>
                <a:gd name="T52" fmla="*/ 2147483647 w 2463"/>
                <a:gd name="T53" fmla="*/ 2147483647 h 3442"/>
                <a:gd name="T54" fmla="*/ 2147483647 w 2463"/>
                <a:gd name="T55" fmla="*/ 2147483647 h 3442"/>
                <a:gd name="T56" fmla="*/ 2147483647 w 2463"/>
                <a:gd name="T57" fmla="*/ 2147483647 h 3442"/>
                <a:gd name="T58" fmla="*/ 2147483647 w 2463"/>
                <a:gd name="T59" fmla="*/ 2147483647 h 3442"/>
                <a:gd name="T60" fmla="*/ 2147483647 w 2463"/>
                <a:gd name="T61" fmla="*/ 2147483647 h 3442"/>
                <a:gd name="T62" fmla="*/ 2147483647 w 2463"/>
                <a:gd name="T63" fmla="*/ 2147483647 h 3442"/>
                <a:gd name="T64" fmla="*/ 2147483647 w 2463"/>
                <a:gd name="T65" fmla="*/ 2147483647 h 3442"/>
                <a:gd name="T66" fmla="*/ 2147483647 w 2463"/>
                <a:gd name="T67" fmla="*/ 2147483647 h 3442"/>
                <a:gd name="T68" fmla="*/ 2147483647 w 2463"/>
                <a:gd name="T69" fmla="*/ 2147483647 h 3442"/>
                <a:gd name="T70" fmla="*/ 2147483647 w 2463"/>
                <a:gd name="T71" fmla="*/ 2147483647 h 3442"/>
                <a:gd name="T72" fmla="*/ 2147483647 w 2463"/>
                <a:gd name="T73" fmla="*/ 2147483647 h 3442"/>
                <a:gd name="T74" fmla="*/ 2147483647 w 2463"/>
                <a:gd name="T75" fmla="*/ 2147483647 h 3442"/>
                <a:gd name="T76" fmla="*/ 2147483647 w 2463"/>
                <a:gd name="T77" fmla="*/ 2147483647 h 3442"/>
                <a:gd name="T78" fmla="*/ 2147483647 w 2463"/>
                <a:gd name="T79" fmla="*/ 2147483647 h 3442"/>
                <a:gd name="T80" fmla="*/ 2147483647 w 2463"/>
                <a:gd name="T81" fmla="*/ 2147483647 h 3442"/>
                <a:gd name="T82" fmla="*/ 2147483647 w 2463"/>
                <a:gd name="T83" fmla="*/ 2147483647 h 3442"/>
                <a:gd name="T84" fmla="*/ 2147483647 w 2463"/>
                <a:gd name="T85" fmla="*/ 2147483647 h 3442"/>
                <a:gd name="T86" fmla="*/ 0 w 2463"/>
                <a:gd name="T87" fmla="*/ 2147483647 h 3442"/>
                <a:gd name="T88" fmla="*/ 2147483647 w 2463"/>
                <a:gd name="T89" fmla="*/ 2147483647 h 3442"/>
                <a:gd name="T90" fmla="*/ 2147483647 w 2463"/>
                <a:gd name="T91" fmla="*/ 2147483647 h 3442"/>
                <a:gd name="T92" fmla="*/ 2147483647 w 2463"/>
                <a:gd name="T93" fmla="*/ 2147483647 h 3442"/>
                <a:gd name="T94" fmla="*/ 2147483647 w 2463"/>
                <a:gd name="T95" fmla="*/ 2147483647 h 3442"/>
                <a:gd name="T96" fmla="*/ 2147483647 w 2463"/>
                <a:gd name="T97" fmla="*/ 2147483647 h 3442"/>
                <a:gd name="T98" fmla="*/ 2147483647 w 2463"/>
                <a:gd name="T99" fmla="*/ 2147483647 h 3442"/>
                <a:gd name="T100" fmla="*/ 2147483647 w 2463"/>
                <a:gd name="T101" fmla="*/ 2147483647 h 3442"/>
                <a:gd name="T102" fmla="*/ 2147483647 w 2463"/>
                <a:gd name="T103" fmla="*/ 2147483647 h 3442"/>
                <a:gd name="T104" fmla="*/ 2147483647 w 2463"/>
                <a:gd name="T105" fmla="*/ 2147483647 h 3442"/>
                <a:gd name="T106" fmla="*/ 2147483647 w 2463"/>
                <a:gd name="T107" fmla="*/ 2147483647 h 3442"/>
                <a:gd name="T108" fmla="*/ 2147483647 w 2463"/>
                <a:gd name="T109" fmla="*/ 2147483647 h 3442"/>
                <a:gd name="T110" fmla="*/ 2147483647 w 2463"/>
                <a:gd name="T111" fmla="*/ 0 h 34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63"/>
                <a:gd name="T169" fmla="*/ 0 h 3442"/>
                <a:gd name="T170" fmla="*/ 2463 w 2463"/>
                <a:gd name="T171" fmla="*/ 3442 h 344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63" h="3442">
                  <a:moveTo>
                    <a:pt x="1979" y="0"/>
                  </a:moveTo>
                  <a:lnTo>
                    <a:pt x="1987" y="0"/>
                  </a:lnTo>
                  <a:lnTo>
                    <a:pt x="1995" y="2"/>
                  </a:lnTo>
                  <a:lnTo>
                    <a:pt x="2002" y="4"/>
                  </a:lnTo>
                  <a:lnTo>
                    <a:pt x="2014" y="8"/>
                  </a:lnTo>
                  <a:lnTo>
                    <a:pt x="2025" y="12"/>
                  </a:lnTo>
                  <a:lnTo>
                    <a:pt x="2039" y="17"/>
                  </a:lnTo>
                  <a:lnTo>
                    <a:pt x="2054" y="23"/>
                  </a:lnTo>
                  <a:lnTo>
                    <a:pt x="2070" y="31"/>
                  </a:lnTo>
                  <a:lnTo>
                    <a:pt x="2087" y="39"/>
                  </a:lnTo>
                  <a:lnTo>
                    <a:pt x="2106" y="48"/>
                  </a:lnTo>
                  <a:lnTo>
                    <a:pt x="2125" y="60"/>
                  </a:lnTo>
                  <a:lnTo>
                    <a:pt x="2146" y="71"/>
                  </a:lnTo>
                  <a:lnTo>
                    <a:pt x="2169" y="83"/>
                  </a:lnTo>
                  <a:lnTo>
                    <a:pt x="2194" y="96"/>
                  </a:lnTo>
                  <a:lnTo>
                    <a:pt x="2219" y="110"/>
                  </a:lnTo>
                  <a:lnTo>
                    <a:pt x="2246" y="125"/>
                  </a:lnTo>
                  <a:lnTo>
                    <a:pt x="2273" y="142"/>
                  </a:lnTo>
                  <a:lnTo>
                    <a:pt x="2296" y="158"/>
                  </a:lnTo>
                  <a:lnTo>
                    <a:pt x="2319" y="173"/>
                  </a:lnTo>
                  <a:lnTo>
                    <a:pt x="2340" y="188"/>
                  </a:lnTo>
                  <a:lnTo>
                    <a:pt x="2359" y="204"/>
                  </a:lnTo>
                  <a:lnTo>
                    <a:pt x="2379" y="219"/>
                  </a:lnTo>
                  <a:lnTo>
                    <a:pt x="2394" y="234"/>
                  </a:lnTo>
                  <a:lnTo>
                    <a:pt x="2409" y="248"/>
                  </a:lnTo>
                  <a:lnTo>
                    <a:pt x="2421" y="263"/>
                  </a:lnTo>
                  <a:lnTo>
                    <a:pt x="2432" y="277"/>
                  </a:lnTo>
                  <a:lnTo>
                    <a:pt x="2442" y="290"/>
                  </a:lnTo>
                  <a:lnTo>
                    <a:pt x="2450" y="303"/>
                  </a:lnTo>
                  <a:lnTo>
                    <a:pt x="2455" y="317"/>
                  </a:lnTo>
                  <a:lnTo>
                    <a:pt x="2459" y="330"/>
                  </a:lnTo>
                  <a:lnTo>
                    <a:pt x="2463" y="344"/>
                  </a:lnTo>
                  <a:lnTo>
                    <a:pt x="2463" y="357"/>
                  </a:lnTo>
                  <a:lnTo>
                    <a:pt x="2463" y="363"/>
                  </a:lnTo>
                  <a:lnTo>
                    <a:pt x="2463" y="371"/>
                  </a:lnTo>
                  <a:lnTo>
                    <a:pt x="2461" y="376"/>
                  </a:lnTo>
                  <a:lnTo>
                    <a:pt x="2459" y="384"/>
                  </a:lnTo>
                  <a:lnTo>
                    <a:pt x="2455" y="394"/>
                  </a:lnTo>
                  <a:lnTo>
                    <a:pt x="2453" y="401"/>
                  </a:lnTo>
                  <a:lnTo>
                    <a:pt x="2448" y="411"/>
                  </a:lnTo>
                  <a:lnTo>
                    <a:pt x="2444" y="421"/>
                  </a:lnTo>
                  <a:lnTo>
                    <a:pt x="2438" y="432"/>
                  </a:lnTo>
                  <a:lnTo>
                    <a:pt x="2432" y="442"/>
                  </a:lnTo>
                  <a:lnTo>
                    <a:pt x="2427" y="453"/>
                  </a:lnTo>
                  <a:lnTo>
                    <a:pt x="2419" y="465"/>
                  </a:lnTo>
                  <a:lnTo>
                    <a:pt x="2411" y="476"/>
                  </a:lnTo>
                  <a:lnTo>
                    <a:pt x="2402" y="488"/>
                  </a:lnTo>
                  <a:lnTo>
                    <a:pt x="2392" y="501"/>
                  </a:lnTo>
                  <a:lnTo>
                    <a:pt x="2382" y="515"/>
                  </a:lnTo>
                  <a:lnTo>
                    <a:pt x="2377" y="524"/>
                  </a:lnTo>
                  <a:lnTo>
                    <a:pt x="2371" y="536"/>
                  </a:lnTo>
                  <a:lnTo>
                    <a:pt x="2365" y="547"/>
                  </a:lnTo>
                  <a:lnTo>
                    <a:pt x="2357" y="559"/>
                  </a:lnTo>
                  <a:lnTo>
                    <a:pt x="2352" y="572"/>
                  </a:lnTo>
                  <a:lnTo>
                    <a:pt x="2346" y="584"/>
                  </a:lnTo>
                  <a:lnTo>
                    <a:pt x="2340" y="599"/>
                  </a:lnTo>
                  <a:lnTo>
                    <a:pt x="2334" y="613"/>
                  </a:lnTo>
                  <a:lnTo>
                    <a:pt x="2329" y="628"/>
                  </a:lnTo>
                  <a:lnTo>
                    <a:pt x="2323" y="643"/>
                  </a:lnTo>
                  <a:lnTo>
                    <a:pt x="2317" y="661"/>
                  </a:lnTo>
                  <a:lnTo>
                    <a:pt x="2311" y="676"/>
                  </a:lnTo>
                  <a:lnTo>
                    <a:pt x="2306" y="693"/>
                  </a:lnTo>
                  <a:lnTo>
                    <a:pt x="2300" y="712"/>
                  </a:lnTo>
                  <a:lnTo>
                    <a:pt x="2294" y="730"/>
                  </a:lnTo>
                  <a:lnTo>
                    <a:pt x="2288" y="749"/>
                  </a:lnTo>
                  <a:lnTo>
                    <a:pt x="2285" y="768"/>
                  </a:lnTo>
                  <a:lnTo>
                    <a:pt x="2279" y="789"/>
                  </a:lnTo>
                  <a:lnTo>
                    <a:pt x="2273" y="810"/>
                  </a:lnTo>
                  <a:lnTo>
                    <a:pt x="2267" y="831"/>
                  </a:lnTo>
                  <a:lnTo>
                    <a:pt x="2263" y="852"/>
                  </a:lnTo>
                  <a:lnTo>
                    <a:pt x="2258" y="875"/>
                  </a:lnTo>
                  <a:lnTo>
                    <a:pt x="2252" y="899"/>
                  </a:lnTo>
                  <a:lnTo>
                    <a:pt x="2248" y="923"/>
                  </a:lnTo>
                  <a:lnTo>
                    <a:pt x="2242" y="947"/>
                  </a:lnTo>
                  <a:lnTo>
                    <a:pt x="2238" y="971"/>
                  </a:lnTo>
                  <a:lnTo>
                    <a:pt x="2233" y="998"/>
                  </a:lnTo>
                  <a:lnTo>
                    <a:pt x="2229" y="1023"/>
                  </a:lnTo>
                  <a:lnTo>
                    <a:pt x="2223" y="1050"/>
                  </a:lnTo>
                  <a:lnTo>
                    <a:pt x="2219" y="1079"/>
                  </a:lnTo>
                  <a:lnTo>
                    <a:pt x="2213" y="1106"/>
                  </a:lnTo>
                  <a:lnTo>
                    <a:pt x="2210" y="1135"/>
                  </a:lnTo>
                  <a:lnTo>
                    <a:pt x="2200" y="1200"/>
                  </a:lnTo>
                  <a:lnTo>
                    <a:pt x="2192" y="1263"/>
                  </a:lnTo>
                  <a:lnTo>
                    <a:pt x="2183" y="1325"/>
                  </a:lnTo>
                  <a:lnTo>
                    <a:pt x="2175" y="1386"/>
                  </a:lnTo>
                  <a:lnTo>
                    <a:pt x="2167" y="1446"/>
                  </a:lnTo>
                  <a:lnTo>
                    <a:pt x="2158" y="1503"/>
                  </a:lnTo>
                  <a:lnTo>
                    <a:pt x="2150" y="1561"/>
                  </a:lnTo>
                  <a:lnTo>
                    <a:pt x="2141" y="1616"/>
                  </a:lnTo>
                  <a:lnTo>
                    <a:pt x="2133" y="1670"/>
                  </a:lnTo>
                  <a:lnTo>
                    <a:pt x="2125" y="1722"/>
                  </a:lnTo>
                  <a:lnTo>
                    <a:pt x="2116" y="1774"/>
                  </a:lnTo>
                  <a:lnTo>
                    <a:pt x="2108" y="1826"/>
                  </a:lnTo>
                  <a:lnTo>
                    <a:pt x="2100" y="1874"/>
                  </a:lnTo>
                  <a:lnTo>
                    <a:pt x="2093" y="1922"/>
                  </a:lnTo>
                  <a:lnTo>
                    <a:pt x="2085" y="1968"/>
                  </a:lnTo>
                  <a:lnTo>
                    <a:pt x="2075" y="2014"/>
                  </a:lnTo>
                  <a:lnTo>
                    <a:pt x="2068" y="2058"/>
                  </a:lnTo>
                  <a:lnTo>
                    <a:pt x="2060" y="2100"/>
                  </a:lnTo>
                  <a:lnTo>
                    <a:pt x="2052" y="2141"/>
                  </a:lnTo>
                  <a:lnTo>
                    <a:pt x="2045" y="2181"/>
                  </a:lnTo>
                  <a:lnTo>
                    <a:pt x="2037" y="2219"/>
                  </a:lnTo>
                  <a:lnTo>
                    <a:pt x="2029" y="2258"/>
                  </a:lnTo>
                  <a:lnTo>
                    <a:pt x="2022" y="2294"/>
                  </a:lnTo>
                  <a:lnTo>
                    <a:pt x="2016" y="2329"/>
                  </a:lnTo>
                  <a:lnTo>
                    <a:pt x="2008" y="2361"/>
                  </a:lnTo>
                  <a:lnTo>
                    <a:pt x="2000" y="2394"/>
                  </a:lnTo>
                  <a:lnTo>
                    <a:pt x="1995" y="2425"/>
                  </a:lnTo>
                  <a:lnTo>
                    <a:pt x="1987" y="2453"/>
                  </a:lnTo>
                  <a:lnTo>
                    <a:pt x="1981" y="2482"/>
                  </a:lnTo>
                  <a:lnTo>
                    <a:pt x="1974" y="2509"/>
                  </a:lnTo>
                  <a:lnTo>
                    <a:pt x="1968" y="2534"/>
                  </a:lnTo>
                  <a:lnTo>
                    <a:pt x="1962" y="2559"/>
                  </a:lnTo>
                  <a:lnTo>
                    <a:pt x="1951" y="2594"/>
                  </a:lnTo>
                  <a:lnTo>
                    <a:pt x="1939" y="2628"/>
                  </a:lnTo>
                  <a:lnTo>
                    <a:pt x="1927" y="2661"/>
                  </a:lnTo>
                  <a:lnTo>
                    <a:pt x="1916" y="2693"/>
                  </a:lnTo>
                  <a:lnTo>
                    <a:pt x="1904" y="2726"/>
                  </a:lnTo>
                  <a:lnTo>
                    <a:pt x="1893" y="2757"/>
                  </a:lnTo>
                  <a:lnTo>
                    <a:pt x="1879" y="2787"/>
                  </a:lnTo>
                  <a:lnTo>
                    <a:pt x="1868" y="2818"/>
                  </a:lnTo>
                  <a:lnTo>
                    <a:pt x="1855" y="2847"/>
                  </a:lnTo>
                  <a:lnTo>
                    <a:pt x="1843" y="2874"/>
                  </a:lnTo>
                  <a:lnTo>
                    <a:pt x="1830" y="2903"/>
                  </a:lnTo>
                  <a:lnTo>
                    <a:pt x="1816" y="2930"/>
                  </a:lnTo>
                  <a:lnTo>
                    <a:pt x="1803" y="2954"/>
                  </a:lnTo>
                  <a:lnTo>
                    <a:pt x="1789" y="2981"/>
                  </a:lnTo>
                  <a:lnTo>
                    <a:pt x="1776" y="3004"/>
                  </a:lnTo>
                  <a:lnTo>
                    <a:pt x="1760" y="3029"/>
                  </a:lnTo>
                  <a:lnTo>
                    <a:pt x="1747" y="3052"/>
                  </a:lnTo>
                  <a:lnTo>
                    <a:pt x="1734" y="3075"/>
                  </a:lnTo>
                  <a:lnTo>
                    <a:pt x="1718" y="3097"/>
                  </a:lnTo>
                  <a:lnTo>
                    <a:pt x="1703" y="3118"/>
                  </a:lnTo>
                  <a:lnTo>
                    <a:pt x="1689" y="3139"/>
                  </a:lnTo>
                  <a:lnTo>
                    <a:pt x="1674" y="3158"/>
                  </a:lnTo>
                  <a:lnTo>
                    <a:pt x="1659" y="3177"/>
                  </a:lnTo>
                  <a:lnTo>
                    <a:pt x="1643" y="3196"/>
                  </a:lnTo>
                  <a:lnTo>
                    <a:pt x="1628" y="3214"/>
                  </a:lnTo>
                  <a:lnTo>
                    <a:pt x="1613" y="3231"/>
                  </a:lnTo>
                  <a:lnTo>
                    <a:pt x="1595" y="3246"/>
                  </a:lnTo>
                  <a:lnTo>
                    <a:pt x="1580" y="3262"/>
                  </a:lnTo>
                  <a:lnTo>
                    <a:pt x="1565" y="3277"/>
                  </a:lnTo>
                  <a:lnTo>
                    <a:pt x="1547" y="3290"/>
                  </a:lnTo>
                  <a:lnTo>
                    <a:pt x="1530" y="3304"/>
                  </a:lnTo>
                  <a:lnTo>
                    <a:pt x="1515" y="3317"/>
                  </a:lnTo>
                  <a:lnTo>
                    <a:pt x="1494" y="3333"/>
                  </a:lnTo>
                  <a:lnTo>
                    <a:pt x="1473" y="3346"/>
                  </a:lnTo>
                  <a:lnTo>
                    <a:pt x="1451" y="3360"/>
                  </a:lnTo>
                  <a:lnTo>
                    <a:pt x="1432" y="3371"/>
                  </a:lnTo>
                  <a:lnTo>
                    <a:pt x="1413" y="3383"/>
                  </a:lnTo>
                  <a:lnTo>
                    <a:pt x="1394" y="3394"/>
                  </a:lnTo>
                  <a:lnTo>
                    <a:pt x="1377" y="3402"/>
                  </a:lnTo>
                  <a:lnTo>
                    <a:pt x="1359" y="3411"/>
                  </a:lnTo>
                  <a:lnTo>
                    <a:pt x="1342" y="3419"/>
                  </a:lnTo>
                  <a:lnTo>
                    <a:pt x="1327" y="3425"/>
                  </a:lnTo>
                  <a:lnTo>
                    <a:pt x="1311" y="3431"/>
                  </a:lnTo>
                  <a:lnTo>
                    <a:pt x="1296" y="3434"/>
                  </a:lnTo>
                  <a:lnTo>
                    <a:pt x="1282" y="3438"/>
                  </a:lnTo>
                  <a:lnTo>
                    <a:pt x="1267" y="3440"/>
                  </a:lnTo>
                  <a:lnTo>
                    <a:pt x="1254" y="3442"/>
                  </a:lnTo>
                  <a:lnTo>
                    <a:pt x="1242" y="3442"/>
                  </a:lnTo>
                  <a:lnTo>
                    <a:pt x="1225" y="3154"/>
                  </a:lnTo>
                  <a:lnTo>
                    <a:pt x="1210" y="2866"/>
                  </a:lnTo>
                  <a:lnTo>
                    <a:pt x="1223" y="2864"/>
                  </a:lnTo>
                  <a:lnTo>
                    <a:pt x="1238" y="2864"/>
                  </a:lnTo>
                  <a:lnTo>
                    <a:pt x="1250" y="2860"/>
                  </a:lnTo>
                  <a:lnTo>
                    <a:pt x="1263" y="2857"/>
                  </a:lnTo>
                  <a:lnTo>
                    <a:pt x="1277" y="2851"/>
                  </a:lnTo>
                  <a:lnTo>
                    <a:pt x="1288" y="2845"/>
                  </a:lnTo>
                  <a:lnTo>
                    <a:pt x="1302" y="2837"/>
                  </a:lnTo>
                  <a:lnTo>
                    <a:pt x="1313" y="2828"/>
                  </a:lnTo>
                  <a:lnTo>
                    <a:pt x="1325" y="2816"/>
                  </a:lnTo>
                  <a:lnTo>
                    <a:pt x="1336" y="2805"/>
                  </a:lnTo>
                  <a:lnTo>
                    <a:pt x="1348" y="2793"/>
                  </a:lnTo>
                  <a:lnTo>
                    <a:pt x="1359" y="2778"/>
                  </a:lnTo>
                  <a:lnTo>
                    <a:pt x="1371" y="2762"/>
                  </a:lnTo>
                  <a:lnTo>
                    <a:pt x="1382" y="2747"/>
                  </a:lnTo>
                  <a:lnTo>
                    <a:pt x="1392" y="2728"/>
                  </a:lnTo>
                  <a:lnTo>
                    <a:pt x="1403" y="2709"/>
                  </a:lnTo>
                  <a:lnTo>
                    <a:pt x="1415" y="2690"/>
                  </a:lnTo>
                  <a:lnTo>
                    <a:pt x="1428" y="2668"/>
                  </a:lnTo>
                  <a:lnTo>
                    <a:pt x="1442" y="2647"/>
                  </a:lnTo>
                  <a:lnTo>
                    <a:pt x="1455" y="2624"/>
                  </a:lnTo>
                  <a:lnTo>
                    <a:pt x="1467" y="2601"/>
                  </a:lnTo>
                  <a:lnTo>
                    <a:pt x="1480" y="2576"/>
                  </a:lnTo>
                  <a:lnTo>
                    <a:pt x="1494" y="2551"/>
                  </a:lnTo>
                  <a:lnTo>
                    <a:pt x="1505" y="2524"/>
                  </a:lnTo>
                  <a:lnTo>
                    <a:pt x="1519" y="2498"/>
                  </a:lnTo>
                  <a:lnTo>
                    <a:pt x="1530" y="2469"/>
                  </a:lnTo>
                  <a:lnTo>
                    <a:pt x="1544" y="2440"/>
                  </a:lnTo>
                  <a:lnTo>
                    <a:pt x="1555" y="2409"/>
                  </a:lnTo>
                  <a:lnTo>
                    <a:pt x="1567" y="2377"/>
                  </a:lnTo>
                  <a:lnTo>
                    <a:pt x="1580" y="2344"/>
                  </a:lnTo>
                  <a:lnTo>
                    <a:pt x="1592" y="2311"/>
                  </a:lnTo>
                  <a:lnTo>
                    <a:pt x="1603" y="2277"/>
                  </a:lnTo>
                  <a:lnTo>
                    <a:pt x="1615" y="2240"/>
                  </a:lnTo>
                  <a:lnTo>
                    <a:pt x="1626" y="2204"/>
                  </a:lnTo>
                  <a:lnTo>
                    <a:pt x="1638" y="2167"/>
                  </a:lnTo>
                  <a:lnTo>
                    <a:pt x="1651" y="2129"/>
                  </a:lnTo>
                  <a:lnTo>
                    <a:pt x="1661" y="2089"/>
                  </a:lnTo>
                  <a:lnTo>
                    <a:pt x="1672" y="2048"/>
                  </a:lnTo>
                  <a:lnTo>
                    <a:pt x="1684" y="2006"/>
                  </a:lnTo>
                  <a:lnTo>
                    <a:pt x="1695" y="1964"/>
                  </a:lnTo>
                  <a:lnTo>
                    <a:pt x="1707" y="1920"/>
                  </a:lnTo>
                  <a:lnTo>
                    <a:pt x="1718" y="1876"/>
                  </a:lnTo>
                  <a:lnTo>
                    <a:pt x="1728" y="1830"/>
                  </a:lnTo>
                  <a:lnTo>
                    <a:pt x="1739" y="1783"/>
                  </a:lnTo>
                  <a:lnTo>
                    <a:pt x="1749" y="1735"/>
                  </a:lnTo>
                  <a:lnTo>
                    <a:pt x="1760" y="1688"/>
                  </a:lnTo>
                  <a:lnTo>
                    <a:pt x="1770" y="1638"/>
                  </a:lnTo>
                  <a:lnTo>
                    <a:pt x="1782" y="1586"/>
                  </a:lnTo>
                  <a:lnTo>
                    <a:pt x="1795" y="1507"/>
                  </a:lnTo>
                  <a:lnTo>
                    <a:pt x="1808" y="1428"/>
                  </a:lnTo>
                  <a:lnTo>
                    <a:pt x="1822" y="1353"/>
                  </a:lnTo>
                  <a:lnTo>
                    <a:pt x="1833" y="1279"/>
                  </a:lnTo>
                  <a:lnTo>
                    <a:pt x="1845" y="1204"/>
                  </a:lnTo>
                  <a:lnTo>
                    <a:pt x="1855" y="1133"/>
                  </a:lnTo>
                  <a:lnTo>
                    <a:pt x="1864" y="1062"/>
                  </a:lnTo>
                  <a:lnTo>
                    <a:pt x="1872" y="993"/>
                  </a:lnTo>
                  <a:lnTo>
                    <a:pt x="1879" y="925"/>
                  </a:lnTo>
                  <a:lnTo>
                    <a:pt x="1887" y="858"/>
                  </a:lnTo>
                  <a:lnTo>
                    <a:pt x="1893" y="793"/>
                  </a:lnTo>
                  <a:lnTo>
                    <a:pt x="1897" y="730"/>
                  </a:lnTo>
                  <a:lnTo>
                    <a:pt x="1901" y="668"/>
                  </a:lnTo>
                  <a:lnTo>
                    <a:pt x="1903" y="607"/>
                  </a:lnTo>
                  <a:lnTo>
                    <a:pt x="1904" y="547"/>
                  </a:lnTo>
                  <a:lnTo>
                    <a:pt x="1904" y="490"/>
                  </a:lnTo>
                  <a:lnTo>
                    <a:pt x="1904" y="470"/>
                  </a:lnTo>
                  <a:lnTo>
                    <a:pt x="1903" y="453"/>
                  </a:lnTo>
                  <a:lnTo>
                    <a:pt x="1899" y="438"/>
                  </a:lnTo>
                  <a:lnTo>
                    <a:pt x="1893" y="422"/>
                  </a:lnTo>
                  <a:lnTo>
                    <a:pt x="1885" y="409"/>
                  </a:lnTo>
                  <a:lnTo>
                    <a:pt x="1876" y="398"/>
                  </a:lnTo>
                  <a:lnTo>
                    <a:pt x="1866" y="386"/>
                  </a:lnTo>
                  <a:lnTo>
                    <a:pt x="1855" y="376"/>
                  </a:lnTo>
                  <a:lnTo>
                    <a:pt x="1841" y="367"/>
                  </a:lnTo>
                  <a:lnTo>
                    <a:pt x="1826" y="359"/>
                  </a:lnTo>
                  <a:lnTo>
                    <a:pt x="1810" y="353"/>
                  </a:lnTo>
                  <a:lnTo>
                    <a:pt x="1793" y="348"/>
                  </a:lnTo>
                  <a:lnTo>
                    <a:pt x="1774" y="344"/>
                  </a:lnTo>
                  <a:lnTo>
                    <a:pt x="1753" y="340"/>
                  </a:lnTo>
                  <a:lnTo>
                    <a:pt x="1730" y="338"/>
                  </a:lnTo>
                  <a:lnTo>
                    <a:pt x="1707" y="338"/>
                  </a:lnTo>
                  <a:lnTo>
                    <a:pt x="1686" y="338"/>
                  </a:lnTo>
                  <a:lnTo>
                    <a:pt x="1664" y="338"/>
                  </a:lnTo>
                  <a:lnTo>
                    <a:pt x="1641" y="340"/>
                  </a:lnTo>
                  <a:lnTo>
                    <a:pt x="1618" y="342"/>
                  </a:lnTo>
                  <a:lnTo>
                    <a:pt x="1593" y="344"/>
                  </a:lnTo>
                  <a:lnTo>
                    <a:pt x="1567" y="346"/>
                  </a:lnTo>
                  <a:lnTo>
                    <a:pt x="1538" y="350"/>
                  </a:lnTo>
                  <a:lnTo>
                    <a:pt x="1509" y="353"/>
                  </a:lnTo>
                  <a:lnTo>
                    <a:pt x="1478" y="357"/>
                  </a:lnTo>
                  <a:lnTo>
                    <a:pt x="1448" y="361"/>
                  </a:lnTo>
                  <a:lnTo>
                    <a:pt x="1415" y="367"/>
                  </a:lnTo>
                  <a:lnTo>
                    <a:pt x="1380" y="373"/>
                  </a:lnTo>
                  <a:lnTo>
                    <a:pt x="1344" y="378"/>
                  </a:lnTo>
                  <a:lnTo>
                    <a:pt x="1307" y="386"/>
                  </a:lnTo>
                  <a:lnTo>
                    <a:pt x="1269" y="394"/>
                  </a:lnTo>
                  <a:lnTo>
                    <a:pt x="1229" y="401"/>
                  </a:lnTo>
                  <a:lnTo>
                    <a:pt x="1139" y="421"/>
                  </a:lnTo>
                  <a:lnTo>
                    <a:pt x="1046" y="442"/>
                  </a:lnTo>
                  <a:lnTo>
                    <a:pt x="954" y="463"/>
                  </a:lnTo>
                  <a:lnTo>
                    <a:pt x="862" y="486"/>
                  </a:lnTo>
                  <a:lnTo>
                    <a:pt x="770" y="511"/>
                  </a:lnTo>
                  <a:lnTo>
                    <a:pt x="678" y="538"/>
                  </a:lnTo>
                  <a:lnTo>
                    <a:pt x="634" y="551"/>
                  </a:lnTo>
                  <a:lnTo>
                    <a:pt x="588" y="565"/>
                  </a:lnTo>
                  <a:lnTo>
                    <a:pt x="541" y="580"/>
                  </a:lnTo>
                  <a:lnTo>
                    <a:pt x="497" y="595"/>
                  </a:lnTo>
                  <a:lnTo>
                    <a:pt x="474" y="601"/>
                  </a:lnTo>
                  <a:lnTo>
                    <a:pt x="453" y="607"/>
                  </a:lnTo>
                  <a:lnTo>
                    <a:pt x="434" y="613"/>
                  </a:lnTo>
                  <a:lnTo>
                    <a:pt x="417" y="614"/>
                  </a:lnTo>
                  <a:lnTo>
                    <a:pt x="399" y="618"/>
                  </a:lnTo>
                  <a:lnTo>
                    <a:pt x="386" y="618"/>
                  </a:lnTo>
                  <a:lnTo>
                    <a:pt x="373" y="620"/>
                  </a:lnTo>
                  <a:lnTo>
                    <a:pt x="359" y="620"/>
                  </a:lnTo>
                  <a:lnTo>
                    <a:pt x="348" y="620"/>
                  </a:lnTo>
                  <a:lnTo>
                    <a:pt x="334" y="618"/>
                  </a:lnTo>
                  <a:lnTo>
                    <a:pt x="321" y="618"/>
                  </a:lnTo>
                  <a:lnTo>
                    <a:pt x="305" y="616"/>
                  </a:lnTo>
                  <a:lnTo>
                    <a:pt x="292" y="613"/>
                  </a:lnTo>
                  <a:lnTo>
                    <a:pt x="279" y="609"/>
                  </a:lnTo>
                  <a:lnTo>
                    <a:pt x="263" y="605"/>
                  </a:lnTo>
                  <a:lnTo>
                    <a:pt x="248" y="601"/>
                  </a:lnTo>
                  <a:lnTo>
                    <a:pt x="234" y="595"/>
                  </a:lnTo>
                  <a:lnTo>
                    <a:pt x="219" y="589"/>
                  </a:lnTo>
                  <a:lnTo>
                    <a:pt x="204" y="584"/>
                  </a:lnTo>
                  <a:lnTo>
                    <a:pt x="188" y="576"/>
                  </a:lnTo>
                  <a:lnTo>
                    <a:pt x="173" y="568"/>
                  </a:lnTo>
                  <a:lnTo>
                    <a:pt x="156" y="559"/>
                  </a:lnTo>
                  <a:lnTo>
                    <a:pt x="140" y="549"/>
                  </a:lnTo>
                  <a:lnTo>
                    <a:pt x="125" y="540"/>
                  </a:lnTo>
                  <a:lnTo>
                    <a:pt x="110" y="528"/>
                  </a:lnTo>
                  <a:lnTo>
                    <a:pt x="96" y="518"/>
                  </a:lnTo>
                  <a:lnTo>
                    <a:pt x="83" y="509"/>
                  </a:lnTo>
                  <a:lnTo>
                    <a:pt x="71" y="499"/>
                  </a:lnTo>
                  <a:lnTo>
                    <a:pt x="60" y="490"/>
                  </a:lnTo>
                  <a:lnTo>
                    <a:pt x="50" y="482"/>
                  </a:lnTo>
                  <a:lnTo>
                    <a:pt x="40" y="474"/>
                  </a:lnTo>
                  <a:lnTo>
                    <a:pt x="31" y="467"/>
                  </a:lnTo>
                  <a:lnTo>
                    <a:pt x="25" y="459"/>
                  </a:lnTo>
                  <a:lnTo>
                    <a:pt x="17" y="451"/>
                  </a:lnTo>
                  <a:lnTo>
                    <a:pt x="12" y="446"/>
                  </a:lnTo>
                  <a:lnTo>
                    <a:pt x="8" y="438"/>
                  </a:lnTo>
                  <a:lnTo>
                    <a:pt x="4" y="432"/>
                  </a:lnTo>
                  <a:lnTo>
                    <a:pt x="2" y="426"/>
                  </a:lnTo>
                  <a:lnTo>
                    <a:pt x="0" y="419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0" y="398"/>
                  </a:lnTo>
                  <a:lnTo>
                    <a:pt x="14" y="394"/>
                  </a:lnTo>
                  <a:lnTo>
                    <a:pt x="17" y="390"/>
                  </a:lnTo>
                  <a:lnTo>
                    <a:pt x="23" y="386"/>
                  </a:lnTo>
                  <a:lnTo>
                    <a:pt x="29" y="382"/>
                  </a:lnTo>
                  <a:lnTo>
                    <a:pt x="37" y="380"/>
                  </a:lnTo>
                  <a:lnTo>
                    <a:pt x="42" y="378"/>
                  </a:lnTo>
                  <a:lnTo>
                    <a:pt x="50" y="374"/>
                  </a:lnTo>
                  <a:lnTo>
                    <a:pt x="58" y="374"/>
                  </a:lnTo>
                  <a:lnTo>
                    <a:pt x="67" y="373"/>
                  </a:lnTo>
                  <a:lnTo>
                    <a:pt x="85" y="371"/>
                  </a:lnTo>
                  <a:lnTo>
                    <a:pt x="106" y="371"/>
                  </a:lnTo>
                  <a:lnTo>
                    <a:pt x="123" y="369"/>
                  </a:lnTo>
                  <a:lnTo>
                    <a:pt x="142" y="369"/>
                  </a:lnTo>
                  <a:lnTo>
                    <a:pt x="161" y="367"/>
                  </a:lnTo>
                  <a:lnTo>
                    <a:pt x="183" y="365"/>
                  </a:lnTo>
                  <a:lnTo>
                    <a:pt x="202" y="365"/>
                  </a:lnTo>
                  <a:lnTo>
                    <a:pt x="223" y="363"/>
                  </a:lnTo>
                  <a:lnTo>
                    <a:pt x="244" y="361"/>
                  </a:lnTo>
                  <a:lnTo>
                    <a:pt x="267" y="359"/>
                  </a:lnTo>
                  <a:lnTo>
                    <a:pt x="290" y="357"/>
                  </a:lnTo>
                  <a:lnTo>
                    <a:pt x="313" y="353"/>
                  </a:lnTo>
                  <a:lnTo>
                    <a:pt x="336" y="351"/>
                  </a:lnTo>
                  <a:lnTo>
                    <a:pt x="361" y="350"/>
                  </a:lnTo>
                  <a:lnTo>
                    <a:pt x="386" y="346"/>
                  </a:lnTo>
                  <a:lnTo>
                    <a:pt x="411" y="342"/>
                  </a:lnTo>
                  <a:lnTo>
                    <a:pt x="436" y="340"/>
                  </a:lnTo>
                  <a:lnTo>
                    <a:pt x="463" y="336"/>
                  </a:lnTo>
                  <a:lnTo>
                    <a:pt x="490" y="332"/>
                  </a:lnTo>
                  <a:lnTo>
                    <a:pt x="517" y="326"/>
                  </a:lnTo>
                  <a:lnTo>
                    <a:pt x="543" y="323"/>
                  </a:lnTo>
                  <a:lnTo>
                    <a:pt x="572" y="319"/>
                  </a:lnTo>
                  <a:lnTo>
                    <a:pt x="601" y="313"/>
                  </a:lnTo>
                  <a:lnTo>
                    <a:pt x="630" y="309"/>
                  </a:lnTo>
                  <a:lnTo>
                    <a:pt x="661" y="303"/>
                  </a:lnTo>
                  <a:lnTo>
                    <a:pt x="689" y="298"/>
                  </a:lnTo>
                  <a:lnTo>
                    <a:pt x="720" y="292"/>
                  </a:lnTo>
                  <a:lnTo>
                    <a:pt x="753" y="286"/>
                  </a:lnTo>
                  <a:lnTo>
                    <a:pt x="783" y="280"/>
                  </a:lnTo>
                  <a:lnTo>
                    <a:pt x="816" y="273"/>
                  </a:lnTo>
                  <a:lnTo>
                    <a:pt x="849" y="267"/>
                  </a:lnTo>
                  <a:lnTo>
                    <a:pt x="881" y="259"/>
                  </a:lnTo>
                  <a:lnTo>
                    <a:pt x="950" y="244"/>
                  </a:lnTo>
                  <a:lnTo>
                    <a:pt x="987" y="238"/>
                  </a:lnTo>
                  <a:lnTo>
                    <a:pt x="1023" y="231"/>
                  </a:lnTo>
                  <a:lnTo>
                    <a:pt x="1060" y="225"/>
                  </a:lnTo>
                  <a:lnTo>
                    <a:pt x="1096" y="217"/>
                  </a:lnTo>
                  <a:lnTo>
                    <a:pt x="1131" y="211"/>
                  </a:lnTo>
                  <a:lnTo>
                    <a:pt x="1167" y="204"/>
                  </a:lnTo>
                  <a:lnTo>
                    <a:pt x="1200" y="198"/>
                  </a:lnTo>
                  <a:lnTo>
                    <a:pt x="1234" y="190"/>
                  </a:lnTo>
                  <a:lnTo>
                    <a:pt x="1267" y="184"/>
                  </a:lnTo>
                  <a:lnTo>
                    <a:pt x="1300" y="177"/>
                  </a:lnTo>
                  <a:lnTo>
                    <a:pt x="1332" y="171"/>
                  </a:lnTo>
                  <a:lnTo>
                    <a:pt x="1363" y="163"/>
                  </a:lnTo>
                  <a:lnTo>
                    <a:pt x="1396" y="158"/>
                  </a:lnTo>
                  <a:lnTo>
                    <a:pt x="1425" y="150"/>
                  </a:lnTo>
                  <a:lnTo>
                    <a:pt x="1455" y="144"/>
                  </a:lnTo>
                  <a:lnTo>
                    <a:pt x="1484" y="136"/>
                  </a:lnTo>
                  <a:lnTo>
                    <a:pt x="1513" y="131"/>
                  </a:lnTo>
                  <a:lnTo>
                    <a:pt x="1542" y="123"/>
                  </a:lnTo>
                  <a:lnTo>
                    <a:pt x="1570" y="115"/>
                  </a:lnTo>
                  <a:lnTo>
                    <a:pt x="1597" y="110"/>
                  </a:lnTo>
                  <a:lnTo>
                    <a:pt x="1624" y="102"/>
                  </a:lnTo>
                  <a:lnTo>
                    <a:pt x="1649" y="96"/>
                  </a:lnTo>
                  <a:lnTo>
                    <a:pt x="1676" y="88"/>
                  </a:lnTo>
                  <a:lnTo>
                    <a:pt x="1701" y="81"/>
                  </a:lnTo>
                  <a:lnTo>
                    <a:pt x="1724" y="75"/>
                  </a:lnTo>
                  <a:lnTo>
                    <a:pt x="1749" y="67"/>
                  </a:lnTo>
                  <a:lnTo>
                    <a:pt x="1772" y="60"/>
                  </a:lnTo>
                  <a:lnTo>
                    <a:pt x="1795" y="54"/>
                  </a:lnTo>
                  <a:lnTo>
                    <a:pt x="1816" y="46"/>
                  </a:lnTo>
                  <a:lnTo>
                    <a:pt x="1839" y="39"/>
                  </a:lnTo>
                  <a:lnTo>
                    <a:pt x="1860" y="31"/>
                  </a:lnTo>
                  <a:lnTo>
                    <a:pt x="1881" y="25"/>
                  </a:lnTo>
                  <a:lnTo>
                    <a:pt x="1899" y="17"/>
                  </a:lnTo>
                  <a:lnTo>
                    <a:pt x="1914" y="12"/>
                  </a:lnTo>
                  <a:lnTo>
                    <a:pt x="1929" y="8"/>
                  </a:lnTo>
                  <a:lnTo>
                    <a:pt x="1941" y="4"/>
                  </a:lnTo>
                  <a:lnTo>
                    <a:pt x="1952" y="2"/>
                  </a:lnTo>
                  <a:lnTo>
                    <a:pt x="1964" y="0"/>
                  </a:lnTo>
                  <a:lnTo>
                    <a:pt x="1972" y="0"/>
                  </a:lnTo>
                  <a:lnTo>
                    <a:pt x="1979" y="0"/>
                  </a:lnTo>
                </a:path>
              </a:pathLst>
            </a:cu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4"/>
            <p:cNvSpPr>
              <a:spLocks/>
            </p:cNvSpPr>
            <p:nvPr/>
          </p:nvSpPr>
          <p:spPr bwMode="auto">
            <a:xfrm>
              <a:off x="2347415" y="2702200"/>
              <a:ext cx="310486" cy="193400"/>
            </a:xfrm>
            <a:custGeom>
              <a:avLst/>
              <a:gdLst>
                <a:gd name="T0" fmla="*/ 2147483647 w 547"/>
                <a:gd name="T1" fmla="*/ 2147483647 h 727"/>
                <a:gd name="T2" fmla="*/ 2147483647 w 547"/>
                <a:gd name="T3" fmla="*/ 2147483647 h 727"/>
                <a:gd name="T4" fmla="*/ 2147483647 w 547"/>
                <a:gd name="T5" fmla="*/ 2147483647 h 727"/>
                <a:gd name="T6" fmla="*/ 2147483647 w 547"/>
                <a:gd name="T7" fmla="*/ 2147483647 h 727"/>
                <a:gd name="T8" fmla="*/ 2147483647 w 547"/>
                <a:gd name="T9" fmla="*/ 2147483647 h 727"/>
                <a:gd name="T10" fmla="*/ 2147483647 w 547"/>
                <a:gd name="T11" fmla="*/ 2147483647 h 727"/>
                <a:gd name="T12" fmla="*/ 2147483647 w 547"/>
                <a:gd name="T13" fmla="*/ 2147483647 h 727"/>
                <a:gd name="T14" fmla="*/ 2147483647 w 547"/>
                <a:gd name="T15" fmla="*/ 2147483647 h 727"/>
                <a:gd name="T16" fmla="*/ 2147483647 w 547"/>
                <a:gd name="T17" fmla="*/ 2147483647 h 727"/>
                <a:gd name="T18" fmla="*/ 2147483647 w 547"/>
                <a:gd name="T19" fmla="*/ 2147483647 h 727"/>
                <a:gd name="T20" fmla="*/ 2147483647 w 547"/>
                <a:gd name="T21" fmla="*/ 2147483647 h 727"/>
                <a:gd name="T22" fmla="*/ 2147483647 w 547"/>
                <a:gd name="T23" fmla="*/ 2147483647 h 727"/>
                <a:gd name="T24" fmla="*/ 2147483647 w 547"/>
                <a:gd name="T25" fmla="*/ 2147483647 h 727"/>
                <a:gd name="T26" fmla="*/ 2147483647 w 547"/>
                <a:gd name="T27" fmla="*/ 2147483647 h 727"/>
                <a:gd name="T28" fmla="*/ 2147483647 w 547"/>
                <a:gd name="T29" fmla="*/ 2147483647 h 727"/>
                <a:gd name="T30" fmla="*/ 2147483647 w 547"/>
                <a:gd name="T31" fmla="*/ 2147483647 h 727"/>
                <a:gd name="T32" fmla="*/ 2147483647 w 547"/>
                <a:gd name="T33" fmla="*/ 2147483647 h 727"/>
                <a:gd name="T34" fmla="*/ 2147483647 w 547"/>
                <a:gd name="T35" fmla="*/ 2147483647 h 727"/>
                <a:gd name="T36" fmla="*/ 2147483647 w 547"/>
                <a:gd name="T37" fmla="*/ 2147483647 h 727"/>
                <a:gd name="T38" fmla="*/ 2147483647 w 547"/>
                <a:gd name="T39" fmla="*/ 2147483647 h 727"/>
                <a:gd name="T40" fmla="*/ 2147483647 w 547"/>
                <a:gd name="T41" fmla="*/ 2147483647 h 727"/>
                <a:gd name="T42" fmla="*/ 2147483647 w 547"/>
                <a:gd name="T43" fmla="*/ 2147483647 h 727"/>
                <a:gd name="T44" fmla="*/ 2147483647 w 547"/>
                <a:gd name="T45" fmla="*/ 2147483647 h 727"/>
                <a:gd name="T46" fmla="*/ 2147483647 w 547"/>
                <a:gd name="T47" fmla="*/ 2147483647 h 727"/>
                <a:gd name="T48" fmla="*/ 2147483647 w 547"/>
                <a:gd name="T49" fmla="*/ 2147483647 h 727"/>
                <a:gd name="T50" fmla="*/ 2147483647 w 547"/>
                <a:gd name="T51" fmla="*/ 2147483647 h 727"/>
                <a:gd name="T52" fmla="*/ 2147483647 w 547"/>
                <a:gd name="T53" fmla="*/ 2147483647 h 727"/>
                <a:gd name="T54" fmla="*/ 2147483647 w 547"/>
                <a:gd name="T55" fmla="*/ 2147483647 h 727"/>
                <a:gd name="T56" fmla="*/ 2147483647 w 547"/>
                <a:gd name="T57" fmla="*/ 2147483647 h 727"/>
                <a:gd name="T58" fmla="*/ 2147483647 w 547"/>
                <a:gd name="T59" fmla="*/ 2147483647 h 727"/>
                <a:gd name="T60" fmla="*/ 2147483647 w 547"/>
                <a:gd name="T61" fmla="*/ 2147483647 h 727"/>
                <a:gd name="T62" fmla="*/ 2147483647 w 547"/>
                <a:gd name="T63" fmla="*/ 2147483647 h 727"/>
                <a:gd name="T64" fmla="*/ 0 w 547"/>
                <a:gd name="T65" fmla="*/ 2147483647 h 727"/>
                <a:gd name="T66" fmla="*/ 994961428 w 547"/>
                <a:gd name="T67" fmla="*/ 2147483647 h 727"/>
                <a:gd name="T68" fmla="*/ 2147483647 w 547"/>
                <a:gd name="T69" fmla="*/ 2147483647 h 727"/>
                <a:gd name="T70" fmla="*/ 2147483647 w 547"/>
                <a:gd name="T71" fmla="*/ 502259779 h 727"/>
                <a:gd name="T72" fmla="*/ 2147483647 w 547"/>
                <a:gd name="T73" fmla="*/ 0 h 72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7"/>
                <a:gd name="T112" fmla="*/ 0 h 727"/>
                <a:gd name="T113" fmla="*/ 547 w 547"/>
                <a:gd name="T114" fmla="*/ 727 h 72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7" h="727">
                  <a:moveTo>
                    <a:pt x="25" y="0"/>
                  </a:moveTo>
                  <a:lnTo>
                    <a:pt x="48" y="9"/>
                  </a:lnTo>
                  <a:lnTo>
                    <a:pt x="69" y="19"/>
                  </a:lnTo>
                  <a:lnTo>
                    <a:pt x="92" y="28"/>
                  </a:lnTo>
                  <a:lnTo>
                    <a:pt x="113" y="36"/>
                  </a:lnTo>
                  <a:lnTo>
                    <a:pt x="134" y="44"/>
                  </a:lnTo>
                  <a:lnTo>
                    <a:pt x="156" y="51"/>
                  </a:lnTo>
                  <a:lnTo>
                    <a:pt x="175" y="59"/>
                  </a:lnTo>
                  <a:lnTo>
                    <a:pt x="194" y="67"/>
                  </a:lnTo>
                  <a:lnTo>
                    <a:pt x="213" y="74"/>
                  </a:lnTo>
                  <a:lnTo>
                    <a:pt x="232" y="80"/>
                  </a:lnTo>
                  <a:lnTo>
                    <a:pt x="250" y="86"/>
                  </a:lnTo>
                  <a:lnTo>
                    <a:pt x="267" y="94"/>
                  </a:lnTo>
                  <a:lnTo>
                    <a:pt x="284" y="97"/>
                  </a:lnTo>
                  <a:lnTo>
                    <a:pt x="301" y="103"/>
                  </a:lnTo>
                  <a:lnTo>
                    <a:pt x="317" y="109"/>
                  </a:lnTo>
                  <a:lnTo>
                    <a:pt x="332" y="113"/>
                  </a:lnTo>
                  <a:lnTo>
                    <a:pt x="348" y="119"/>
                  </a:lnTo>
                  <a:lnTo>
                    <a:pt x="363" y="122"/>
                  </a:lnTo>
                  <a:lnTo>
                    <a:pt x="376" y="126"/>
                  </a:lnTo>
                  <a:lnTo>
                    <a:pt x="390" y="130"/>
                  </a:lnTo>
                  <a:lnTo>
                    <a:pt x="403" y="134"/>
                  </a:lnTo>
                  <a:lnTo>
                    <a:pt x="415" y="136"/>
                  </a:lnTo>
                  <a:lnTo>
                    <a:pt x="428" y="140"/>
                  </a:lnTo>
                  <a:lnTo>
                    <a:pt x="440" y="142"/>
                  </a:lnTo>
                  <a:lnTo>
                    <a:pt x="451" y="143"/>
                  </a:lnTo>
                  <a:lnTo>
                    <a:pt x="461" y="145"/>
                  </a:lnTo>
                  <a:lnTo>
                    <a:pt x="470" y="147"/>
                  </a:lnTo>
                  <a:lnTo>
                    <a:pt x="482" y="149"/>
                  </a:lnTo>
                  <a:lnTo>
                    <a:pt x="490" y="149"/>
                  </a:lnTo>
                  <a:lnTo>
                    <a:pt x="499" y="149"/>
                  </a:lnTo>
                  <a:lnTo>
                    <a:pt x="515" y="151"/>
                  </a:lnTo>
                  <a:lnTo>
                    <a:pt x="530" y="439"/>
                  </a:lnTo>
                  <a:lnTo>
                    <a:pt x="547" y="727"/>
                  </a:lnTo>
                  <a:lnTo>
                    <a:pt x="536" y="727"/>
                  </a:lnTo>
                  <a:lnTo>
                    <a:pt x="526" y="725"/>
                  </a:lnTo>
                  <a:lnTo>
                    <a:pt x="515" y="723"/>
                  </a:lnTo>
                  <a:lnTo>
                    <a:pt x="505" y="717"/>
                  </a:lnTo>
                  <a:lnTo>
                    <a:pt x="495" y="714"/>
                  </a:lnTo>
                  <a:lnTo>
                    <a:pt x="486" y="706"/>
                  </a:lnTo>
                  <a:lnTo>
                    <a:pt x="476" y="698"/>
                  </a:lnTo>
                  <a:lnTo>
                    <a:pt x="467" y="691"/>
                  </a:lnTo>
                  <a:lnTo>
                    <a:pt x="457" y="681"/>
                  </a:lnTo>
                  <a:lnTo>
                    <a:pt x="447" y="669"/>
                  </a:lnTo>
                  <a:lnTo>
                    <a:pt x="438" y="656"/>
                  </a:lnTo>
                  <a:lnTo>
                    <a:pt x="428" y="643"/>
                  </a:lnTo>
                  <a:lnTo>
                    <a:pt x="419" y="629"/>
                  </a:lnTo>
                  <a:lnTo>
                    <a:pt x="409" y="612"/>
                  </a:lnTo>
                  <a:lnTo>
                    <a:pt x="399" y="597"/>
                  </a:lnTo>
                  <a:lnTo>
                    <a:pt x="392" y="577"/>
                  </a:lnTo>
                  <a:lnTo>
                    <a:pt x="372" y="545"/>
                  </a:lnTo>
                  <a:lnTo>
                    <a:pt x="355" y="514"/>
                  </a:lnTo>
                  <a:lnTo>
                    <a:pt x="334" y="481"/>
                  </a:lnTo>
                  <a:lnTo>
                    <a:pt x="315" y="449"/>
                  </a:lnTo>
                  <a:lnTo>
                    <a:pt x="294" y="414"/>
                  </a:lnTo>
                  <a:lnTo>
                    <a:pt x="271" y="382"/>
                  </a:lnTo>
                  <a:lnTo>
                    <a:pt x="248" y="347"/>
                  </a:lnTo>
                  <a:lnTo>
                    <a:pt x="223" y="314"/>
                  </a:lnTo>
                  <a:lnTo>
                    <a:pt x="198" y="280"/>
                  </a:lnTo>
                  <a:lnTo>
                    <a:pt x="173" y="245"/>
                  </a:lnTo>
                  <a:lnTo>
                    <a:pt x="146" y="211"/>
                  </a:lnTo>
                  <a:lnTo>
                    <a:pt x="117" y="176"/>
                  </a:lnTo>
                  <a:lnTo>
                    <a:pt x="90" y="140"/>
                  </a:lnTo>
                  <a:lnTo>
                    <a:pt x="61" y="105"/>
                  </a:lnTo>
                  <a:lnTo>
                    <a:pt x="31" y="69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6" y="9"/>
                  </a:lnTo>
                  <a:lnTo>
                    <a:pt x="10" y="5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25" y="0"/>
                  </a:lnTo>
                </a:path>
              </a:pathLst>
            </a:cu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1752600" y="2057401"/>
              <a:ext cx="891653" cy="685799"/>
            </a:xfrm>
            <a:custGeom>
              <a:avLst/>
              <a:gdLst>
                <a:gd name="T0" fmla="*/ 2147483647 w 1999"/>
                <a:gd name="T1" fmla="*/ 999424031 h 4465"/>
                <a:gd name="T2" fmla="*/ 2147483647 w 1999"/>
                <a:gd name="T3" fmla="*/ 2147483647 h 4465"/>
                <a:gd name="T4" fmla="*/ 2147483647 w 1999"/>
                <a:gd name="T5" fmla="*/ 2147483647 h 4465"/>
                <a:gd name="T6" fmla="*/ 2147483647 w 1999"/>
                <a:gd name="T7" fmla="*/ 2147483647 h 4465"/>
                <a:gd name="T8" fmla="*/ 2147483647 w 1999"/>
                <a:gd name="T9" fmla="*/ 2147483647 h 4465"/>
                <a:gd name="T10" fmla="*/ 2147483647 w 1999"/>
                <a:gd name="T11" fmla="*/ 2147483647 h 4465"/>
                <a:gd name="T12" fmla="*/ 2147483647 w 1999"/>
                <a:gd name="T13" fmla="*/ 2147483647 h 4465"/>
                <a:gd name="T14" fmla="*/ 2147483647 w 1999"/>
                <a:gd name="T15" fmla="*/ 2147483647 h 4465"/>
                <a:gd name="T16" fmla="*/ 2147483647 w 1999"/>
                <a:gd name="T17" fmla="*/ 2147483647 h 4465"/>
                <a:gd name="T18" fmla="*/ 2147483647 w 1999"/>
                <a:gd name="T19" fmla="*/ 2147483647 h 4465"/>
                <a:gd name="T20" fmla="*/ 2147483647 w 1999"/>
                <a:gd name="T21" fmla="*/ 2147483647 h 4465"/>
                <a:gd name="T22" fmla="*/ 2147483647 w 1999"/>
                <a:gd name="T23" fmla="*/ 2147483647 h 4465"/>
                <a:gd name="T24" fmla="*/ 2147483647 w 1999"/>
                <a:gd name="T25" fmla="*/ 2147483647 h 4465"/>
                <a:gd name="T26" fmla="*/ 2147483647 w 1999"/>
                <a:gd name="T27" fmla="*/ 2147483647 h 4465"/>
                <a:gd name="T28" fmla="*/ 2147483647 w 1999"/>
                <a:gd name="T29" fmla="*/ 2147483647 h 4465"/>
                <a:gd name="T30" fmla="*/ 2147483647 w 1999"/>
                <a:gd name="T31" fmla="*/ 2147483647 h 4465"/>
                <a:gd name="T32" fmla="*/ 2147483647 w 1999"/>
                <a:gd name="T33" fmla="*/ 2147483647 h 4465"/>
                <a:gd name="T34" fmla="*/ 2147483647 w 1999"/>
                <a:gd name="T35" fmla="*/ 2147483647 h 4465"/>
                <a:gd name="T36" fmla="*/ 2147483647 w 1999"/>
                <a:gd name="T37" fmla="*/ 2147483647 h 4465"/>
                <a:gd name="T38" fmla="*/ 2147483647 w 1999"/>
                <a:gd name="T39" fmla="*/ 2147483647 h 4465"/>
                <a:gd name="T40" fmla="*/ 2147483647 w 1999"/>
                <a:gd name="T41" fmla="*/ 2147483647 h 4465"/>
                <a:gd name="T42" fmla="*/ 2147483647 w 1999"/>
                <a:gd name="T43" fmla="*/ 2147483647 h 4465"/>
                <a:gd name="T44" fmla="*/ 2147483647 w 1999"/>
                <a:gd name="T45" fmla="*/ 2147483647 h 4465"/>
                <a:gd name="T46" fmla="*/ 2147483647 w 1999"/>
                <a:gd name="T47" fmla="*/ 2147483647 h 4465"/>
                <a:gd name="T48" fmla="*/ 2147483647 w 1999"/>
                <a:gd name="T49" fmla="*/ 2147483647 h 4465"/>
                <a:gd name="T50" fmla="*/ 2147483647 w 1999"/>
                <a:gd name="T51" fmla="*/ 2147483647 h 4465"/>
                <a:gd name="T52" fmla="*/ 2147483647 w 1999"/>
                <a:gd name="T53" fmla="*/ 2147483647 h 4465"/>
                <a:gd name="T54" fmla="*/ 2147483647 w 1999"/>
                <a:gd name="T55" fmla="*/ 2147483647 h 4465"/>
                <a:gd name="T56" fmla="*/ 2147483647 w 1999"/>
                <a:gd name="T57" fmla="*/ 2147483647 h 4465"/>
                <a:gd name="T58" fmla="*/ 2147483647 w 1999"/>
                <a:gd name="T59" fmla="*/ 2147483647 h 4465"/>
                <a:gd name="T60" fmla="*/ 2147483647 w 1999"/>
                <a:gd name="T61" fmla="*/ 2147483647 h 4465"/>
                <a:gd name="T62" fmla="*/ 2147483647 w 1999"/>
                <a:gd name="T63" fmla="*/ 2147483647 h 4465"/>
                <a:gd name="T64" fmla="*/ 2147483647 w 1999"/>
                <a:gd name="T65" fmla="*/ 2147483647 h 4465"/>
                <a:gd name="T66" fmla="*/ 2147483647 w 1999"/>
                <a:gd name="T67" fmla="*/ 2147483647 h 4465"/>
                <a:gd name="T68" fmla="*/ 2147483647 w 1999"/>
                <a:gd name="T69" fmla="*/ 2147483647 h 4465"/>
                <a:gd name="T70" fmla="*/ 2147483647 w 1999"/>
                <a:gd name="T71" fmla="*/ 2147483647 h 4465"/>
                <a:gd name="T72" fmla="*/ 998871633 w 1999"/>
                <a:gd name="T73" fmla="*/ 2147483647 h 4465"/>
                <a:gd name="T74" fmla="*/ 2147483647 w 1999"/>
                <a:gd name="T75" fmla="*/ 2147483647 h 4465"/>
                <a:gd name="T76" fmla="*/ 2147483647 w 1999"/>
                <a:gd name="T77" fmla="*/ 2147483647 h 4465"/>
                <a:gd name="T78" fmla="*/ 2147483647 w 1999"/>
                <a:gd name="T79" fmla="*/ 2147483647 h 4465"/>
                <a:gd name="T80" fmla="*/ 2147483647 w 1999"/>
                <a:gd name="T81" fmla="*/ 2147483647 h 4465"/>
                <a:gd name="T82" fmla="*/ 2147483647 w 1999"/>
                <a:gd name="T83" fmla="*/ 2147483647 h 4465"/>
                <a:gd name="T84" fmla="*/ 2147483647 w 1999"/>
                <a:gd name="T85" fmla="*/ 2147483647 h 4465"/>
                <a:gd name="T86" fmla="*/ 2147483647 w 1999"/>
                <a:gd name="T87" fmla="*/ 2147483647 h 4465"/>
                <a:gd name="T88" fmla="*/ 2147483647 w 1999"/>
                <a:gd name="T89" fmla="*/ 2147483647 h 4465"/>
                <a:gd name="T90" fmla="*/ 2147483647 w 1999"/>
                <a:gd name="T91" fmla="*/ 2147483647 h 4465"/>
                <a:gd name="T92" fmla="*/ 2147483647 w 1999"/>
                <a:gd name="T93" fmla="*/ 2147483647 h 4465"/>
                <a:gd name="T94" fmla="*/ 2147483647 w 1999"/>
                <a:gd name="T95" fmla="*/ 2147483647 h 4465"/>
                <a:gd name="T96" fmla="*/ 2147483647 w 1999"/>
                <a:gd name="T97" fmla="*/ 2147483647 h 4465"/>
                <a:gd name="T98" fmla="*/ 2147483647 w 1999"/>
                <a:gd name="T99" fmla="*/ 2147483647 h 4465"/>
                <a:gd name="T100" fmla="*/ 2147483647 w 1999"/>
                <a:gd name="T101" fmla="*/ 2147483647 h 4465"/>
                <a:gd name="T102" fmla="*/ 2147483647 w 1999"/>
                <a:gd name="T103" fmla="*/ 2147483647 h 4465"/>
                <a:gd name="T104" fmla="*/ 2147483647 w 1999"/>
                <a:gd name="T105" fmla="*/ 2147483647 h 4465"/>
                <a:gd name="T106" fmla="*/ 2147483647 w 1999"/>
                <a:gd name="T107" fmla="*/ 2147483647 h 4465"/>
                <a:gd name="T108" fmla="*/ 2147483647 w 1999"/>
                <a:gd name="T109" fmla="*/ 2147483647 h 4465"/>
                <a:gd name="T110" fmla="*/ 2147483647 w 1999"/>
                <a:gd name="T111" fmla="*/ 2147483647 h 4465"/>
                <a:gd name="T112" fmla="*/ 2147483647 w 1999"/>
                <a:gd name="T113" fmla="*/ 999424031 h 4465"/>
                <a:gd name="T114" fmla="*/ 2147483647 w 1999"/>
                <a:gd name="T115" fmla="*/ 0 h 446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99"/>
                <a:gd name="T175" fmla="*/ 0 h 4465"/>
                <a:gd name="T176" fmla="*/ 1999 w 1999"/>
                <a:gd name="T177" fmla="*/ 4465 h 446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99" h="4465">
                  <a:moveTo>
                    <a:pt x="1507" y="0"/>
                  </a:moveTo>
                  <a:lnTo>
                    <a:pt x="1525" y="0"/>
                  </a:lnTo>
                  <a:lnTo>
                    <a:pt x="1542" y="2"/>
                  </a:lnTo>
                  <a:lnTo>
                    <a:pt x="1559" y="4"/>
                  </a:lnTo>
                  <a:lnTo>
                    <a:pt x="1576" y="6"/>
                  </a:lnTo>
                  <a:lnTo>
                    <a:pt x="1596" y="10"/>
                  </a:lnTo>
                  <a:lnTo>
                    <a:pt x="1615" y="16"/>
                  </a:lnTo>
                  <a:lnTo>
                    <a:pt x="1634" y="21"/>
                  </a:lnTo>
                  <a:lnTo>
                    <a:pt x="1653" y="29"/>
                  </a:lnTo>
                  <a:lnTo>
                    <a:pt x="1674" y="37"/>
                  </a:lnTo>
                  <a:lnTo>
                    <a:pt x="1694" y="44"/>
                  </a:lnTo>
                  <a:lnTo>
                    <a:pt x="1717" y="54"/>
                  </a:lnTo>
                  <a:lnTo>
                    <a:pt x="1738" y="65"/>
                  </a:lnTo>
                  <a:lnTo>
                    <a:pt x="1761" y="77"/>
                  </a:lnTo>
                  <a:lnTo>
                    <a:pt x="1784" y="90"/>
                  </a:lnTo>
                  <a:lnTo>
                    <a:pt x="1807" y="104"/>
                  </a:lnTo>
                  <a:lnTo>
                    <a:pt x="1832" y="119"/>
                  </a:lnTo>
                  <a:lnTo>
                    <a:pt x="1851" y="131"/>
                  </a:lnTo>
                  <a:lnTo>
                    <a:pt x="1870" y="142"/>
                  </a:lnTo>
                  <a:lnTo>
                    <a:pt x="1887" y="156"/>
                  </a:lnTo>
                  <a:lnTo>
                    <a:pt x="1905" y="167"/>
                  </a:lnTo>
                  <a:lnTo>
                    <a:pt x="1918" y="181"/>
                  </a:lnTo>
                  <a:lnTo>
                    <a:pt x="1933" y="192"/>
                  </a:lnTo>
                  <a:lnTo>
                    <a:pt x="1945" y="206"/>
                  </a:lnTo>
                  <a:lnTo>
                    <a:pt x="1957" y="217"/>
                  </a:lnTo>
                  <a:lnTo>
                    <a:pt x="1966" y="231"/>
                  </a:lnTo>
                  <a:lnTo>
                    <a:pt x="1974" y="244"/>
                  </a:lnTo>
                  <a:lnTo>
                    <a:pt x="1981" y="257"/>
                  </a:lnTo>
                  <a:lnTo>
                    <a:pt x="1987" y="271"/>
                  </a:lnTo>
                  <a:lnTo>
                    <a:pt x="1993" y="284"/>
                  </a:lnTo>
                  <a:lnTo>
                    <a:pt x="1995" y="298"/>
                  </a:lnTo>
                  <a:lnTo>
                    <a:pt x="1997" y="311"/>
                  </a:lnTo>
                  <a:lnTo>
                    <a:pt x="1999" y="327"/>
                  </a:lnTo>
                  <a:lnTo>
                    <a:pt x="1997" y="346"/>
                  </a:lnTo>
                  <a:lnTo>
                    <a:pt x="1997" y="367"/>
                  </a:lnTo>
                  <a:lnTo>
                    <a:pt x="1993" y="388"/>
                  </a:lnTo>
                  <a:lnTo>
                    <a:pt x="1989" y="407"/>
                  </a:lnTo>
                  <a:lnTo>
                    <a:pt x="1985" y="426"/>
                  </a:lnTo>
                  <a:lnTo>
                    <a:pt x="1980" y="447"/>
                  </a:lnTo>
                  <a:lnTo>
                    <a:pt x="1974" y="469"/>
                  </a:lnTo>
                  <a:lnTo>
                    <a:pt x="1968" y="490"/>
                  </a:lnTo>
                  <a:lnTo>
                    <a:pt x="1951" y="538"/>
                  </a:lnTo>
                  <a:lnTo>
                    <a:pt x="1933" y="588"/>
                  </a:lnTo>
                  <a:lnTo>
                    <a:pt x="1918" y="634"/>
                  </a:lnTo>
                  <a:lnTo>
                    <a:pt x="1903" y="678"/>
                  </a:lnTo>
                  <a:lnTo>
                    <a:pt x="1887" y="722"/>
                  </a:lnTo>
                  <a:lnTo>
                    <a:pt x="1874" y="764"/>
                  </a:lnTo>
                  <a:lnTo>
                    <a:pt x="1859" y="803"/>
                  </a:lnTo>
                  <a:lnTo>
                    <a:pt x="1847" y="841"/>
                  </a:lnTo>
                  <a:lnTo>
                    <a:pt x="1834" y="879"/>
                  </a:lnTo>
                  <a:lnTo>
                    <a:pt x="1822" y="914"/>
                  </a:lnTo>
                  <a:lnTo>
                    <a:pt x="1811" y="947"/>
                  </a:lnTo>
                  <a:lnTo>
                    <a:pt x="1799" y="979"/>
                  </a:lnTo>
                  <a:lnTo>
                    <a:pt x="1790" y="1010"/>
                  </a:lnTo>
                  <a:lnTo>
                    <a:pt x="1780" y="1039"/>
                  </a:lnTo>
                  <a:lnTo>
                    <a:pt x="1770" y="1066"/>
                  </a:lnTo>
                  <a:lnTo>
                    <a:pt x="1763" y="1091"/>
                  </a:lnTo>
                  <a:lnTo>
                    <a:pt x="1732" y="1225"/>
                  </a:lnTo>
                  <a:lnTo>
                    <a:pt x="1699" y="1355"/>
                  </a:lnTo>
                  <a:lnTo>
                    <a:pt x="1667" y="1484"/>
                  </a:lnTo>
                  <a:lnTo>
                    <a:pt x="1634" y="1609"/>
                  </a:lnTo>
                  <a:lnTo>
                    <a:pt x="1601" y="1732"/>
                  </a:lnTo>
                  <a:lnTo>
                    <a:pt x="1567" y="1853"/>
                  </a:lnTo>
                  <a:lnTo>
                    <a:pt x="1532" y="1970"/>
                  </a:lnTo>
                  <a:lnTo>
                    <a:pt x="1498" y="2083"/>
                  </a:lnTo>
                  <a:lnTo>
                    <a:pt x="1461" y="2194"/>
                  </a:lnTo>
                  <a:lnTo>
                    <a:pt x="1425" y="2304"/>
                  </a:lnTo>
                  <a:lnTo>
                    <a:pt x="1390" y="2409"/>
                  </a:lnTo>
                  <a:lnTo>
                    <a:pt x="1354" y="2513"/>
                  </a:lnTo>
                  <a:lnTo>
                    <a:pt x="1315" y="2613"/>
                  </a:lnTo>
                  <a:lnTo>
                    <a:pt x="1279" y="2711"/>
                  </a:lnTo>
                  <a:lnTo>
                    <a:pt x="1240" y="2805"/>
                  </a:lnTo>
                  <a:lnTo>
                    <a:pt x="1204" y="2897"/>
                  </a:lnTo>
                  <a:lnTo>
                    <a:pt x="1156" y="3012"/>
                  </a:lnTo>
                  <a:lnTo>
                    <a:pt x="1108" y="3122"/>
                  </a:lnTo>
                  <a:lnTo>
                    <a:pt x="1058" y="3227"/>
                  </a:lnTo>
                  <a:lnTo>
                    <a:pt x="1008" y="3329"/>
                  </a:lnTo>
                  <a:lnTo>
                    <a:pt x="956" y="3427"/>
                  </a:lnTo>
                  <a:lnTo>
                    <a:pt x="905" y="3519"/>
                  </a:lnTo>
                  <a:lnTo>
                    <a:pt x="853" y="3609"/>
                  </a:lnTo>
                  <a:lnTo>
                    <a:pt x="799" y="3694"/>
                  </a:lnTo>
                  <a:lnTo>
                    <a:pt x="745" y="3774"/>
                  </a:lnTo>
                  <a:lnTo>
                    <a:pt x="690" y="3851"/>
                  </a:lnTo>
                  <a:lnTo>
                    <a:pt x="634" y="3924"/>
                  </a:lnTo>
                  <a:lnTo>
                    <a:pt x="578" y="3991"/>
                  </a:lnTo>
                  <a:lnTo>
                    <a:pt x="521" y="4056"/>
                  </a:lnTo>
                  <a:lnTo>
                    <a:pt x="463" y="4118"/>
                  </a:lnTo>
                  <a:lnTo>
                    <a:pt x="405" y="4173"/>
                  </a:lnTo>
                  <a:lnTo>
                    <a:pt x="348" y="4227"/>
                  </a:lnTo>
                  <a:lnTo>
                    <a:pt x="319" y="4256"/>
                  </a:lnTo>
                  <a:lnTo>
                    <a:pt x="292" y="4283"/>
                  </a:lnTo>
                  <a:lnTo>
                    <a:pt x="265" y="4308"/>
                  </a:lnTo>
                  <a:lnTo>
                    <a:pt x="240" y="4331"/>
                  </a:lnTo>
                  <a:lnTo>
                    <a:pt x="217" y="4352"/>
                  </a:lnTo>
                  <a:lnTo>
                    <a:pt x="194" y="4371"/>
                  </a:lnTo>
                  <a:lnTo>
                    <a:pt x="173" y="4390"/>
                  </a:lnTo>
                  <a:lnTo>
                    <a:pt x="154" y="4406"/>
                  </a:lnTo>
                  <a:lnTo>
                    <a:pt x="135" y="4419"/>
                  </a:lnTo>
                  <a:lnTo>
                    <a:pt x="116" y="4431"/>
                  </a:lnTo>
                  <a:lnTo>
                    <a:pt x="100" y="4442"/>
                  </a:lnTo>
                  <a:lnTo>
                    <a:pt x="85" y="4450"/>
                  </a:lnTo>
                  <a:lnTo>
                    <a:pt x="71" y="4458"/>
                  </a:lnTo>
                  <a:lnTo>
                    <a:pt x="58" y="4461"/>
                  </a:lnTo>
                  <a:lnTo>
                    <a:pt x="46" y="4465"/>
                  </a:lnTo>
                  <a:lnTo>
                    <a:pt x="37" y="4465"/>
                  </a:lnTo>
                  <a:lnTo>
                    <a:pt x="27" y="4465"/>
                  </a:lnTo>
                  <a:lnTo>
                    <a:pt x="20" y="4463"/>
                  </a:lnTo>
                  <a:lnTo>
                    <a:pt x="14" y="4460"/>
                  </a:lnTo>
                  <a:lnTo>
                    <a:pt x="8" y="4458"/>
                  </a:lnTo>
                  <a:lnTo>
                    <a:pt x="4" y="4452"/>
                  </a:lnTo>
                  <a:lnTo>
                    <a:pt x="2" y="4446"/>
                  </a:lnTo>
                  <a:lnTo>
                    <a:pt x="0" y="4440"/>
                  </a:lnTo>
                  <a:lnTo>
                    <a:pt x="0" y="4435"/>
                  </a:lnTo>
                  <a:lnTo>
                    <a:pt x="119" y="4248"/>
                  </a:lnTo>
                  <a:lnTo>
                    <a:pt x="235" y="4062"/>
                  </a:lnTo>
                  <a:lnTo>
                    <a:pt x="348" y="3872"/>
                  </a:lnTo>
                  <a:lnTo>
                    <a:pt x="455" y="3680"/>
                  </a:lnTo>
                  <a:lnTo>
                    <a:pt x="559" y="3486"/>
                  </a:lnTo>
                  <a:lnTo>
                    <a:pt x="609" y="3388"/>
                  </a:lnTo>
                  <a:lnTo>
                    <a:pt x="657" y="3289"/>
                  </a:lnTo>
                  <a:lnTo>
                    <a:pt x="705" y="3189"/>
                  </a:lnTo>
                  <a:lnTo>
                    <a:pt x="749" y="3089"/>
                  </a:lnTo>
                  <a:lnTo>
                    <a:pt x="795" y="2987"/>
                  </a:lnTo>
                  <a:lnTo>
                    <a:pt x="837" y="2885"/>
                  </a:lnTo>
                  <a:lnTo>
                    <a:pt x="870" y="2807"/>
                  </a:lnTo>
                  <a:lnTo>
                    <a:pt x="903" y="2724"/>
                  </a:lnTo>
                  <a:lnTo>
                    <a:pt x="935" y="2640"/>
                  </a:lnTo>
                  <a:lnTo>
                    <a:pt x="968" y="2553"/>
                  </a:lnTo>
                  <a:lnTo>
                    <a:pt x="1001" y="2465"/>
                  </a:lnTo>
                  <a:lnTo>
                    <a:pt x="1031" y="2375"/>
                  </a:lnTo>
                  <a:lnTo>
                    <a:pt x="1064" y="2281"/>
                  </a:lnTo>
                  <a:lnTo>
                    <a:pt x="1095" y="2185"/>
                  </a:lnTo>
                  <a:lnTo>
                    <a:pt x="1125" y="2087"/>
                  </a:lnTo>
                  <a:lnTo>
                    <a:pt x="1154" y="1985"/>
                  </a:lnTo>
                  <a:lnTo>
                    <a:pt x="1185" y="1881"/>
                  </a:lnTo>
                  <a:lnTo>
                    <a:pt x="1214" y="1776"/>
                  </a:lnTo>
                  <a:lnTo>
                    <a:pt x="1244" y="1668"/>
                  </a:lnTo>
                  <a:lnTo>
                    <a:pt x="1271" y="1557"/>
                  </a:lnTo>
                  <a:lnTo>
                    <a:pt x="1300" y="1446"/>
                  </a:lnTo>
                  <a:lnTo>
                    <a:pt x="1329" y="1331"/>
                  </a:lnTo>
                  <a:lnTo>
                    <a:pt x="1344" y="1258"/>
                  </a:lnTo>
                  <a:lnTo>
                    <a:pt x="1360" y="1185"/>
                  </a:lnTo>
                  <a:lnTo>
                    <a:pt x="1375" y="1114"/>
                  </a:lnTo>
                  <a:lnTo>
                    <a:pt x="1388" y="1043"/>
                  </a:lnTo>
                  <a:lnTo>
                    <a:pt x="1402" y="972"/>
                  </a:lnTo>
                  <a:lnTo>
                    <a:pt x="1413" y="902"/>
                  </a:lnTo>
                  <a:lnTo>
                    <a:pt x="1423" y="833"/>
                  </a:lnTo>
                  <a:lnTo>
                    <a:pt x="1432" y="766"/>
                  </a:lnTo>
                  <a:lnTo>
                    <a:pt x="1442" y="697"/>
                  </a:lnTo>
                  <a:lnTo>
                    <a:pt x="1450" y="632"/>
                  </a:lnTo>
                  <a:lnTo>
                    <a:pt x="1455" y="565"/>
                  </a:lnTo>
                  <a:lnTo>
                    <a:pt x="1461" y="499"/>
                  </a:lnTo>
                  <a:lnTo>
                    <a:pt x="1465" y="434"/>
                  </a:lnTo>
                  <a:lnTo>
                    <a:pt x="1469" y="371"/>
                  </a:lnTo>
                  <a:lnTo>
                    <a:pt x="1469" y="307"/>
                  </a:lnTo>
                  <a:lnTo>
                    <a:pt x="1471" y="244"/>
                  </a:lnTo>
                  <a:lnTo>
                    <a:pt x="1452" y="165"/>
                  </a:lnTo>
                  <a:lnTo>
                    <a:pt x="1434" y="89"/>
                  </a:lnTo>
                  <a:lnTo>
                    <a:pt x="1434" y="77"/>
                  </a:lnTo>
                  <a:lnTo>
                    <a:pt x="1434" y="67"/>
                  </a:lnTo>
                  <a:lnTo>
                    <a:pt x="1436" y="58"/>
                  </a:lnTo>
                  <a:lnTo>
                    <a:pt x="1438" y="50"/>
                  </a:lnTo>
                  <a:lnTo>
                    <a:pt x="1440" y="42"/>
                  </a:lnTo>
                  <a:lnTo>
                    <a:pt x="1444" y="35"/>
                  </a:lnTo>
                  <a:lnTo>
                    <a:pt x="1448" y="29"/>
                  </a:lnTo>
                  <a:lnTo>
                    <a:pt x="1452" y="23"/>
                  </a:lnTo>
                  <a:lnTo>
                    <a:pt x="1457" y="17"/>
                  </a:lnTo>
                  <a:lnTo>
                    <a:pt x="1463" y="12"/>
                  </a:lnTo>
                  <a:lnTo>
                    <a:pt x="1469" y="8"/>
                  </a:lnTo>
                  <a:lnTo>
                    <a:pt x="1475" y="6"/>
                  </a:lnTo>
                  <a:lnTo>
                    <a:pt x="1482" y="2"/>
                  </a:lnTo>
                  <a:lnTo>
                    <a:pt x="1490" y="2"/>
                  </a:lnTo>
                  <a:lnTo>
                    <a:pt x="1500" y="0"/>
                  </a:lnTo>
                  <a:lnTo>
                    <a:pt x="1507" y="0"/>
                  </a:lnTo>
                </a:path>
              </a:pathLst>
            </a:cu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2707" name="Picture 3" descr="http://upload.wikimedia.org/wikipedia/commons/thumb/0/04/Minolta_RD-175_Digital_SLR.JPG/800px-Minolta_RD-175_Digital_SL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4572000"/>
            <a:ext cx="2535877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13" name="Picture 9" descr="sun abstract design by bobby520 - Sun Abstract Design"/>
          <p:cNvPicPr>
            <a:picLocks noChangeAspect="1" noChangeArrowheads="1"/>
          </p:cNvPicPr>
          <p:nvPr/>
        </p:nvPicPr>
        <p:blipFill>
          <a:blip r:embed="rId9" cstate="print">
            <a:lum bright="20000"/>
          </a:blip>
          <a:srcRect/>
          <a:stretch>
            <a:fillRect/>
          </a:stretch>
        </p:blipFill>
        <p:spPr bwMode="auto">
          <a:xfrm>
            <a:off x="3581400" y="1752600"/>
            <a:ext cx="1752600" cy="1752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27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8" grpId="0" animBg="1"/>
      <p:bldP spid="19" grpId="0"/>
      <p:bldP spid="1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00600" y="14478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溫暖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505200"/>
            <a:ext cx="6858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氣溫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1" descr="C:\Users\Meishing\Desktop\meizhou pics\42-28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13357" r="72451"/>
          <a:stretch>
            <a:fillRect/>
          </a:stretch>
        </p:blipFill>
        <p:spPr bwMode="auto">
          <a:xfrm>
            <a:off x="502920" y="990600"/>
            <a:ext cx="1554480" cy="1371600"/>
          </a:xfrm>
          <a:prstGeom prst="rect">
            <a:avLst/>
          </a:prstGeom>
          <a:noFill/>
        </p:spPr>
      </p:pic>
      <p:pic>
        <p:nvPicPr>
          <p:cNvPr id="68610" name="Picture 2" descr="C:\Users\Meishing\Desktop\meizhou pics\42-31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t="12191" b="31512"/>
          <a:stretch>
            <a:fillRect/>
          </a:stretch>
        </p:blipFill>
        <p:spPr bwMode="auto">
          <a:xfrm>
            <a:off x="1143000" y="2438400"/>
            <a:ext cx="6698582" cy="3886200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>
          <a:xfrm>
            <a:off x="1981200" y="3048000"/>
            <a:ext cx="457200" cy="2514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219200" y="4038600"/>
            <a:ext cx="685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162800" y="381000"/>
            <a:ext cx="1752600" cy="213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" name="Straight Arrow Connector 22"/>
          <p:cNvCxnSpPr/>
          <p:nvPr/>
        </p:nvCxnSpPr>
        <p:spPr>
          <a:xfrm>
            <a:off x="5486400" y="2286000"/>
            <a:ext cx="15240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400800" y="1752600"/>
            <a:ext cx="8382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2590800" y="1066800"/>
            <a:ext cx="533400" cy="1295400"/>
            <a:chOff x="768350" y="3438525"/>
            <a:chExt cx="1123950" cy="2717800"/>
          </a:xfrm>
        </p:grpSpPr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1201738" y="3438525"/>
              <a:ext cx="690562" cy="533400"/>
            </a:xfrm>
            <a:custGeom>
              <a:avLst/>
              <a:gdLst>
                <a:gd name="T0" fmla="*/ 59359732 w 869"/>
                <a:gd name="T1" fmla="*/ 0 h 674"/>
                <a:gd name="T2" fmla="*/ 93460294 w 869"/>
                <a:gd name="T3" fmla="*/ 2505555 h 674"/>
                <a:gd name="T4" fmla="*/ 126929124 w 869"/>
                <a:gd name="T5" fmla="*/ 8768653 h 674"/>
                <a:gd name="T6" fmla="*/ 163555918 w 869"/>
                <a:gd name="T7" fmla="*/ 16910521 h 674"/>
                <a:gd name="T8" fmla="*/ 204602626 w 869"/>
                <a:gd name="T9" fmla="*/ 27557156 h 674"/>
                <a:gd name="T10" fmla="*/ 250701053 w 869"/>
                <a:gd name="T11" fmla="*/ 40083346 h 674"/>
                <a:gd name="T12" fmla="*/ 291747761 w 869"/>
                <a:gd name="T13" fmla="*/ 50730766 h 674"/>
                <a:gd name="T14" fmla="*/ 330899993 w 869"/>
                <a:gd name="T15" fmla="*/ 62630184 h 674"/>
                <a:gd name="T16" fmla="*/ 366264068 w 869"/>
                <a:gd name="T17" fmla="*/ 73277604 h 674"/>
                <a:gd name="T18" fmla="*/ 398469360 w 869"/>
                <a:gd name="T19" fmla="*/ 85177801 h 674"/>
                <a:gd name="T20" fmla="*/ 427518351 w 869"/>
                <a:gd name="T21" fmla="*/ 97703991 h 674"/>
                <a:gd name="T22" fmla="*/ 454671972 w 869"/>
                <a:gd name="T23" fmla="*/ 110856199 h 674"/>
                <a:gd name="T24" fmla="*/ 476142961 w 869"/>
                <a:gd name="T25" fmla="*/ 125261159 h 674"/>
                <a:gd name="T26" fmla="*/ 493193242 w 869"/>
                <a:gd name="T27" fmla="*/ 142171674 h 674"/>
                <a:gd name="T28" fmla="*/ 508980009 w 869"/>
                <a:gd name="T29" fmla="*/ 159081398 h 674"/>
                <a:gd name="T30" fmla="*/ 522241339 w 869"/>
                <a:gd name="T31" fmla="*/ 177870683 h 674"/>
                <a:gd name="T32" fmla="*/ 532345474 w 869"/>
                <a:gd name="T33" fmla="*/ 198538738 h 674"/>
                <a:gd name="T34" fmla="*/ 540554339 w 869"/>
                <a:gd name="T35" fmla="*/ 219833628 h 674"/>
                <a:gd name="T36" fmla="*/ 545606804 w 869"/>
                <a:gd name="T37" fmla="*/ 241753669 h 674"/>
                <a:gd name="T38" fmla="*/ 547501279 w 869"/>
                <a:gd name="T39" fmla="*/ 265553272 h 674"/>
                <a:gd name="T40" fmla="*/ 547501279 w 869"/>
                <a:gd name="T41" fmla="*/ 295615970 h 674"/>
                <a:gd name="T42" fmla="*/ 544343290 w 869"/>
                <a:gd name="T43" fmla="*/ 326931445 h 674"/>
                <a:gd name="T44" fmla="*/ 536765388 w 869"/>
                <a:gd name="T45" fmla="*/ 353862596 h 674"/>
                <a:gd name="T46" fmla="*/ 524767572 w 869"/>
                <a:gd name="T47" fmla="*/ 376409421 h 674"/>
                <a:gd name="T48" fmla="*/ 508980009 w 869"/>
                <a:gd name="T49" fmla="*/ 394572714 h 674"/>
                <a:gd name="T50" fmla="*/ 489404291 w 869"/>
                <a:gd name="T51" fmla="*/ 407724897 h 674"/>
                <a:gd name="T52" fmla="*/ 465407864 w 869"/>
                <a:gd name="T53" fmla="*/ 417119638 h 674"/>
                <a:gd name="T54" fmla="*/ 436358972 w 869"/>
                <a:gd name="T55" fmla="*/ 422129956 h 674"/>
                <a:gd name="T56" fmla="*/ 408573495 w 869"/>
                <a:gd name="T57" fmla="*/ 422129956 h 674"/>
                <a:gd name="T58" fmla="*/ 382682593 w 869"/>
                <a:gd name="T59" fmla="*/ 417119638 h 674"/>
                <a:gd name="T60" fmla="*/ 368157749 w 869"/>
                <a:gd name="T61" fmla="*/ 413987992 h 674"/>
                <a:gd name="T62" fmla="*/ 354897215 w 869"/>
                <a:gd name="T63" fmla="*/ 407724897 h 674"/>
                <a:gd name="T64" fmla="*/ 341635885 w 869"/>
                <a:gd name="T65" fmla="*/ 401461802 h 674"/>
                <a:gd name="T66" fmla="*/ 327111042 w 869"/>
                <a:gd name="T67" fmla="*/ 393319936 h 674"/>
                <a:gd name="T68" fmla="*/ 313849712 w 869"/>
                <a:gd name="T69" fmla="*/ 384551287 h 674"/>
                <a:gd name="T70" fmla="*/ 300588383 w 869"/>
                <a:gd name="T71" fmla="*/ 373904658 h 674"/>
                <a:gd name="T72" fmla="*/ 286064334 w 869"/>
                <a:gd name="T73" fmla="*/ 363257238 h 674"/>
                <a:gd name="T74" fmla="*/ 271540286 w 869"/>
                <a:gd name="T75" fmla="*/ 351357041 h 674"/>
                <a:gd name="T76" fmla="*/ 257016237 w 869"/>
                <a:gd name="T77" fmla="*/ 336952081 h 674"/>
                <a:gd name="T78" fmla="*/ 241228675 w 869"/>
                <a:gd name="T79" fmla="*/ 322547120 h 674"/>
                <a:gd name="T80" fmla="*/ 224178394 w 869"/>
                <a:gd name="T81" fmla="*/ 305637397 h 674"/>
                <a:gd name="T82" fmla="*/ 207128064 w 869"/>
                <a:gd name="T83" fmla="*/ 287474105 h 674"/>
                <a:gd name="T84" fmla="*/ 188815064 w 869"/>
                <a:gd name="T85" fmla="*/ 269311604 h 674"/>
                <a:gd name="T86" fmla="*/ 170502064 w 869"/>
                <a:gd name="T87" fmla="*/ 249269541 h 674"/>
                <a:gd name="T88" fmla="*/ 151557308 w 869"/>
                <a:gd name="T89" fmla="*/ 227348709 h 674"/>
                <a:gd name="T90" fmla="*/ 131981589 w 869"/>
                <a:gd name="T91" fmla="*/ 204801833 h 674"/>
                <a:gd name="T92" fmla="*/ 111142357 w 869"/>
                <a:gd name="T93" fmla="*/ 180376238 h 674"/>
                <a:gd name="T94" fmla="*/ 90934062 w 869"/>
                <a:gd name="T95" fmla="*/ 155323857 h 674"/>
                <a:gd name="T96" fmla="*/ 70095624 w 869"/>
                <a:gd name="T97" fmla="*/ 129018700 h 674"/>
                <a:gd name="T98" fmla="*/ 47361904 w 869"/>
                <a:gd name="T99" fmla="*/ 100835539 h 674"/>
                <a:gd name="T100" fmla="*/ 25259947 w 869"/>
                <a:gd name="T101" fmla="*/ 70772841 h 674"/>
                <a:gd name="T102" fmla="*/ 14524055 w 869"/>
                <a:gd name="T103" fmla="*/ 60125421 h 674"/>
                <a:gd name="T104" fmla="*/ 5683429 w 869"/>
                <a:gd name="T105" fmla="*/ 51983555 h 674"/>
                <a:gd name="T106" fmla="*/ 2526233 w 869"/>
                <a:gd name="T107" fmla="*/ 41962116 h 674"/>
                <a:gd name="T108" fmla="*/ 0 w 869"/>
                <a:gd name="T109" fmla="*/ 33820251 h 674"/>
                <a:gd name="T110" fmla="*/ 5683429 w 869"/>
                <a:gd name="T111" fmla="*/ 19415284 h 674"/>
                <a:gd name="T112" fmla="*/ 14524055 w 869"/>
                <a:gd name="T113" fmla="*/ 8768653 h 674"/>
                <a:gd name="T114" fmla="*/ 26522672 w 869"/>
                <a:gd name="T115" fmla="*/ 2505555 h 674"/>
                <a:gd name="T116" fmla="*/ 42309439 w 869"/>
                <a:gd name="T117" fmla="*/ 0 h 674"/>
                <a:gd name="T118" fmla="*/ 42309439 w 869"/>
                <a:gd name="T119" fmla="*/ 0 h 67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69"/>
                <a:gd name="T181" fmla="*/ 0 h 674"/>
                <a:gd name="T182" fmla="*/ 869 w 869"/>
                <a:gd name="T183" fmla="*/ 674 h 67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69" h="674">
                  <a:moveTo>
                    <a:pt x="67" y="0"/>
                  </a:moveTo>
                  <a:lnTo>
                    <a:pt x="94" y="0"/>
                  </a:lnTo>
                  <a:lnTo>
                    <a:pt x="121" y="2"/>
                  </a:lnTo>
                  <a:lnTo>
                    <a:pt x="148" y="4"/>
                  </a:lnTo>
                  <a:lnTo>
                    <a:pt x="174" y="8"/>
                  </a:lnTo>
                  <a:lnTo>
                    <a:pt x="201" y="14"/>
                  </a:lnTo>
                  <a:lnTo>
                    <a:pt x="230" y="19"/>
                  </a:lnTo>
                  <a:lnTo>
                    <a:pt x="259" y="27"/>
                  </a:lnTo>
                  <a:lnTo>
                    <a:pt x="288" y="37"/>
                  </a:lnTo>
                  <a:lnTo>
                    <a:pt x="324" y="44"/>
                  </a:lnTo>
                  <a:lnTo>
                    <a:pt x="361" y="54"/>
                  </a:lnTo>
                  <a:lnTo>
                    <a:pt x="397" y="64"/>
                  </a:lnTo>
                  <a:lnTo>
                    <a:pt x="430" y="73"/>
                  </a:lnTo>
                  <a:lnTo>
                    <a:pt x="462" y="81"/>
                  </a:lnTo>
                  <a:lnTo>
                    <a:pt x="493" y="90"/>
                  </a:lnTo>
                  <a:lnTo>
                    <a:pt x="524" y="100"/>
                  </a:lnTo>
                  <a:lnTo>
                    <a:pt x="553" y="110"/>
                  </a:lnTo>
                  <a:lnTo>
                    <a:pt x="580" y="117"/>
                  </a:lnTo>
                  <a:lnTo>
                    <a:pt x="606" y="127"/>
                  </a:lnTo>
                  <a:lnTo>
                    <a:pt x="631" y="136"/>
                  </a:lnTo>
                  <a:lnTo>
                    <a:pt x="656" y="146"/>
                  </a:lnTo>
                  <a:lnTo>
                    <a:pt x="677" y="156"/>
                  </a:lnTo>
                  <a:lnTo>
                    <a:pt x="699" y="165"/>
                  </a:lnTo>
                  <a:lnTo>
                    <a:pt x="720" y="177"/>
                  </a:lnTo>
                  <a:lnTo>
                    <a:pt x="739" y="186"/>
                  </a:lnTo>
                  <a:lnTo>
                    <a:pt x="754" y="200"/>
                  </a:lnTo>
                  <a:lnTo>
                    <a:pt x="768" y="213"/>
                  </a:lnTo>
                  <a:lnTo>
                    <a:pt x="781" y="227"/>
                  </a:lnTo>
                  <a:lnTo>
                    <a:pt x="795" y="240"/>
                  </a:lnTo>
                  <a:lnTo>
                    <a:pt x="806" y="254"/>
                  </a:lnTo>
                  <a:lnTo>
                    <a:pt x="818" y="269"/>
                  </a:lnTo>
                  <a:lnTo>
                    <a:pt x="827" y="284"/>
                  </a:lnTo>
                  <a:lnTo>
                    <a:pt x="835" y="300"/>
                  </a:lnTo>
                  <a:lnTo>
                    <a:pt x="843" y="317"/>
                  </a:lnTo>
                  <a:lnTo>
                    <a:pt x="850" y="334"/>
                  </a:lnTo>
                  <a:lnTo>
                    <a:pt x="856" y="351"/>
                  </a:lnTo>
                  <a:lnTo>
                    <a:pt x="860" y="369"/>
                  </a:lnTo>
                  <a:lnTo>
                    <a:pt x="864" y="386"/>
                  </a:lnTo>
                  <a:lnTo>
                    <a:pt x="867" y="405"/>
                  </a:lnTo>
                  <a:lnTo>
                    <a:pt x="867" y="424"/>
                  </a:lnTo>
                  <a:lnTo>
                    <a:pt x="869" y="446"/>
                  </a:lnTo>
                  <a:lnTo>
                    <a:pt x="867" y="472"/>
                  </a:lnTo>
                  <a:lnTo>
                    <a:pt x="866" y="497"/>
                  </a:lnTo>
                  <a:lnTo>
                    <a:pt x="862" y="522"/>
                  </a:lnTo>
                  <a:lnTo>
                    <a:pt x="856" y="545"/>
                  </a:lnTo>
                  <a:lnTo>
                    <a:pt x="850" y="565"/>
                  </a:lnTo>
                  <a:lnTo>
                    <a:pt x="841" y="584"/>
                  </a:lnTo>
                  <a:lnTo>
                    <a:pt x="831" y="601"/>
                  </a:lnTo>
                  <a:lnTo>
                    <a:pt x="819" y="616"/>
                  </a:lnTo>
                  <a:lnTo>
                    <a:pt x="806" y="630"/>
                  </a:lnTo>
                  <a:lnTo>
                    <a:pt x="791" y="641"/>
                  </a:lnTo>
                  <a:lnTo>
                    <a:pt x="775" y="651"/>
                  </a:lnTo>
                  <a:lnTo>
                    <a:pt x="756" y="659"/>
                  </a:lnTo>
                  <a:lnTo>
                    <a:pt x="737" y="666"/>
                  </a:lnTo>
                  <a:lnTo>
                    <a:pt x="714" y="670"/>
                  </a:lnTo>
                  <a:lnTo>
                    <a:pt x="691" y="674"/>
                  </a:lnTo>
                  <a:lnTo>
                    <a:pt x="668" y="674"/>
                  </a:lnTo>
                  <a:lnTo>
                    <a:pt x="647" y="674"/>
                  </a:lnTo>
                  <a:lnTo>
                    <a:pt x="626" y="670"/>
                  </a:lnTo>
                  <a:lnTo>
                    <a:pt x="606" y="666"/>
                  </a:lnTo>
                  <a:lnTo>
                    <a:pt x="595" y="662"/>
                  </a:lnTo>
                  <a:lnTo>
                    <a:pt x="583" y="661"/>
                  </a:lnTo>
                  <a:lnTo>
                    <a:pt x="574" y="657"/>
                  </a:lnTo>
                  <a:lnTo>
                    <a:pt x="562" y="651"/>
                  </a:lnTo>
                  <a:lnTo>
                    <a:pt x="551" y="647"/>
                  </a:lnTo>
                  <a:lnTo>
                    <a:pt x="541" y="641"/>
                  </a:lnTo>
                  <a:lnTo>
                    <a:pt x="530" y="636"/>
                  </a:lnTo>
                  <a:lnTo>
                    <a:pt x="518" y="628"/>
                  </a:lnTo>
                  <a:lnTo>
                    <a:pt x="508" y="622"/>
                  </a:lnTo>
                  <a:lnTo>
                    <a:pt x="497" y="614"/>
                  </a:lnTo>
                  <a:lnTo>
                    <a:pt x="487" y="607"/>
                  </a:lnTo>
                  <a:lnTo>
                    <a:pt x="476" y="597"/>
                  </a:lnTo>
                  <a:lnTo>
                    <a:pt x="464" y="589"/>
                  </a:lnTo>
                  <a:lnTo>
                    <a:pt x="453" y="580"/>
                  </a:lnTo>
                  <a:lnTo>
                    <a:pt x="441" y="570"/>
                  </a:lnTo>
                  <a:lnTo>
                    <a:pt x="430" y="561"/>
                  </a:lnTo>
                  <a:lnTo>
                    <a:pt x="418" y="549"/>
                  </a:lnTo>
                  <a:lnTo>
                    <a:pt x="407" y="538"/>
                  </a:lnTo>
                  <a:lnTo>
                    <a:pt x="393" y="526"/>
                  </a:lnTo>
                  <a:lnTo>
                    <a:pt x="382" y="515"/>
                  </a:lnTo>
                  <a:lnTo>
                    <a:pt x="368" y="501"/>
                  </a:lnTo>
                  <a:lnTo>
                    <a:pt x="355" y="488"/>
                  </a:lnTo>
                  <a:lnTo>
                    <a:pt x="341" y="474"/>
                  </a:lnTo>
                  <a:lnTo>
                    <a:pt x="328" y="459"/>
                  </a:lnTo>
                  <a:lnTo>
                    <a:pt x="315" y="446"/>
                  </a:lnTo>
                  <a:lnTo>
                    <a:pt x="299" y="430"/>
                  </a:lnTo>
                  <a:lnTo>
                    <a:pt x="286" y="413"/>
                  </a:lnTo>
                  <a:lnTo>
                    <a:pt x="270" y="398"/>
                  </a:lnTo>
                  <a:lnTo>
                    <a:pt x="255" y="380"/>
                  </a:lnTo>
                  <a:lnTo>
                    <a:pt x="240" y="363"/>
                  </a:lnTo>
                  <a:lnTo>
                    <a:pt x="224" y="346"/>
                  </a:lnTo>
                  <a:lnTo>
                    <a:pt x="209" y="327"/>
                  </a:lnTo>
                  <a:lnTo>
                    <a:pt x="194" y="307"/>
                  </a:lnTo>
                  <a:lnTo>
                    <a:pt x="176" y="288"/>
                  </a:lnTo>
                  <a:lnTo>
                    <a:pt x="161" y="269"/>
                  </a:lnTo>
                  <a:lnTo>
                    <a:pt x="144" y="248"/>
                  </a:lnTo>
                  <a:lnTo>
                    <a:pt x="126" y="227"/>
                  </a:lnTo>
                  <a:lnTo>
                    <a:pt x="111" y="206"/>
                  </a:lnTo>
                  <a:lnTo>
                    <a:pt x="94" y="183"/>
                  </a:lnTo>
                  <a:lnTo>
                    <a:pt x="75" y="161"/>
                  </a:lnTo>
                  <a:lnTo>
                    <a:pt x="57" y="138"/>
                  </a:lnTo>
                  <a:lnTo>
                    <a:pt x="40" y="113"/>
                  </a:lnTo>
                  <a:lnTo>
                    <a:pt x="30" y="106"/>
                  </a:lnTo>
                  <a:lnTo>
                    <a:pt x="23" y="96"/>
                  </a:lnTo>
                  <a:lnTo>
                    <a:pt x="15" y="88"/>
                  </a:lnTo>
                  <a:lnTo>
                    <a:pt x="9" y="83"/>
                  </a:lnTo>
                  <a:lnTo>
                    <a:pt x="6" y="75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9" y="31"/>
                  </a:lnTo>
                  <a:lnTo>
                    <a:pt x="15" y="21"/>
                  </a:lnTo>
                  <a:lnTo>
                    <a:pt x="23" y="14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768350" y="4068763"/>
              <a:ext cx="668338" cy="514350"/>
            </a:xfrm>
            <a:custGeom>
              <a:avLst/>
              <a:gdLst>
                <a:gd name="T0" fmla="*/ 56703963 w 842"/>
                <a:gd name="T1" fmla="*/ 0 h 649"/>
                <a:gd name="T2" fmla="*/ 88205534 w 842"/>
                <a:gd name="T3" fmla="*/ 2512310 h 649"/>
                <a:gd name="T4" fmla="*/ 122857525 w 842"/>
                <a:gd name="T5" fmla="*/ 8165405 h 649"/>
                <a:gd name="T6" fmla="*/ 158139728 w 842"/>
                <a:gd name="T7" fmla="*/ 16958492 h 649"/>
                <a:gd name="T8" fmla="*/ 198462247 w 842"/>
                <a:gd name="T9" fmla="*/ 27636210 h 649"/>
                <a:gd name="T10" fmla="*/ 240675528 w 842"/>
                <a:gd name="T11" fmla="*/ 37057767 h 649"/>
                <a:gd name="T12" fmla="*/ 280367809 w 842"/>
                <a:gd name="T13" fmla="*/ 48363952 h 649"/>
                <a:gd name="T14" fmla="*/ 318170170 w 842"/>
                <a:gd name="T15" fmla="*/ 59041676 h 649"/>
                <a:gd name="T16" fmla="*/ 352822136 w 842"/>
                <a:gd name="T17" fmla="*/ 69718596 h 649"/>
                <a:gd name="T18" fmla="*/ 384324500 w 842"/>
                <a:gd name="T19" fmla="*/ 81024781 h 649"/>
                <a:gd name="T20" fmla="*/ 413305914 w 842"/>
                <a:gd name="T21" fmla="*/ 91702493 h 649"/>
                <a:gd name="T22" fmla="*/ 439768062 w 842"/>
                <a:gd name="T23" fmla="*/ 103636359 h 649"/>
                <a:gd name="T24" fmla="*/ 461819241 w 842"/>
                <a:gd name="T25" fmla="*/ 116826405 h 649"/>
                <a:gd name="T26" fmla="*/ 478830105 w 842"/>
                <a:gd name="T27" fmla="*/ 132528736 h 649"/>
                <a:gd name="T28" fmla="*/ 493321606 w 842"/>
                <a:gd name="T29" fmla="*/ 149487222 h 649"/>
                <a:gd name="T30" fmla="*/ 505292155 w 842"/>
                <a:gd name="T31" fmla="*/ 167702655 h 649"/>
                <a:gd name="T32" fmla="*/ 514742547 w 842"/>
                <a:gd name="T33" fmla="*/ 186545769 h 649"/>
                <a:gd name="T34" fmla="*/ 522303019 w 842"/>
                <a:gd name="T35" fmla="*/ 207272719 h 649"/>
                <a:gd name="T36" fmla="*/ 527343334 w 842"/>
                <a:gd name="T37" fmla="*/ 229255873 h 649"/>
                <a:gd name="T38" fmla="*/ 529233253 w 842"/>
                <a:gd name="T39" fmla="*/ 251867451 h 649"/>
                <a:gd name="T40" fmla="*/ 529233253 w 842"/>
                <a:gd name="T41" fmla="*/ 282016751 h 649"/>
                <a:gd name="T42" fmla="*/ 526083652 w 842"/>
                <a:gd name="T43" fmla="*/ 312165258 h 649"/>
                <a:gd name="T44" fmla="*/ 517262704 w 842"/>
                <a:gd name="T45" fmla="*/ 339801455 h 649"/>
                <a:gd name="T46" fmla="*/ 506551837 w 842"/>
                <a:gd name="T47" fmla="*/ 361785352 h 649"/>
                <a:gd name="T48" fmla="*/ 490801448 w 842"/>
                <a:gd name="T49" fmla="*/ 379999993 h 649"/>
                <a:gd name="T50" fmla="*/ 470009951 w 842"/>
                <a:gd name="T51" fmla="*/ 393190014 h 649"/>
                <a:gd name="T52" fmla="*/ 446068059 w 842"/>
                <a:gd name="T53" fmla="*/ 402611571 h 649"/>
                <a:gd name="T54" fmla="*/ 418346328 w 842"/>
                <a:gd name="T55" fmla="*/ 407636190 h 649"/>
                <a:gd name="T56" fmla="*/ 390624497 w 842"/>
                <a:gd name="T57" fmla="*/ 407636190 h 649"/>
                <a:gd name="T58" fmla="*/ 364793479 w 842"/>
                <a:gd name="T59" fmla="*/ 402611571 h 649"/>
                <a:gd name="T60" fmla="*/ 352822136 w 842"/>
                <a:gd name="T61" fmla="*/ 398843107 h 649"/>
                <a:gd name="T62" fmla="*/ 339591905 w 842"/>
                <a:gd name="T63" fmla="*/ 394446169 h 649"/>
                <a:gd name="T64" fmla="*/ 326360880 w 842"/>
                <a:gd name="T65" fmla="*/ 386909240 h 649"/>
                <a:gd name="T66" fmla="*/ 313129855 w 842"/>
                <a:gd name="T67" fmla="*/ 379999993 h 649"/>
                <a:gd name="T68" fmla="*/ 299898830 w 842"/>
                <a:gd name="T69" fmla="*/ 369949962 h 649"/>
                <a:gd name="T70" fmla="*/ 274067812 w 842"/>
                <a:gd name="T71" fmla="*/ 349851486 h 649"/>
                <a:gd name="T72" fmla="*/ 245085605 w 842"/>
                <a:gd name="T73" fmla="*/ 324099124 h 649"/>
                <a:gd name="T74" fmla="*/ 213583241 w 842"/>
                <a:gd name="T75" fmla="*/ 293950617 h 649"/>
                <a:gd name="T76" fmla="*/ 180191701 w 842"/>
                <a:gd name="T77" fmla="*/ 259405172 h 649"/>
                <a:gd name="T78" fmla="*/ 161920361 w 842"/>
                <a:gd name="T79" fmla="*/ 239933585 h 649"/>
                <a:gd name="T80" fmla="*/ 142389340 w 842"/>
                <a:gd name="T81" fmla="*/ 219206635 h 649"/>
                <a:gd name="T82" fmla="*/ 124118000 w 842"/>
                <a:gd name="T83" fmla="*/ 197851162 h 649"/>
                <a:gd name="T84" fmla="*/ 103956716 w 842"/>
                <a:gd name="T85" fmla="*/ 174611902 h 649"/>
                <a:gd name="T86" fmla="*/ 83165219 w 842"/>
                <a:gd name="T87" fmla="*/ 150743377 h 649"/>
                <a:gd name="T88" fmla="*/ 63003960 w 842"/>
                <a:gd name="T89" fmla="*/ 125619489 h 649"/>
                <a:gd name="T90" fmla="*/ 42212450 w 842"/>
                <a:gd name="T91" fmla="*/ 98611740 h 649"/>
                <a:gd name="T92" fmla="*/ 20161265 w 842"/>
                <a:gd name="T93" fmla="*/ 70975543 h 649"/>
                <a:gd name="T94" fmla="*/ 11970552 w 842"/>
                <a:gd name="T95" fmla="*/ 60297831 h 649"/>
                <a:gd name="T96" fmla="*/ 4410079 w 842"/>
                <a:gd name="T97" fmla="*/ 50876262 h 649"/>
                <a:gd name="T98" fmla="*/ 1260476 w 842"/>
                <a:gd name="T99" fmla="*/ 42082386 h 649"/>
                <a:gd name="T100" fmla="*/ 0 w 842"/>
                <a:gd name="T101" fmla="*/ 33916984 h 649"/>
                <a:gd name="T102" fmla="*/ 4410079 w 842"/>
                <a:gd name="T103" fmla="*/ 18214647 h 649"/>
                <a:gd name="T104" fmla="*/ 13231031 w 842"/>
                <a:gd name="T105" fmla="*/ 8165405 h 649"/>
                <a:gd name="T106" fmla="*/ 26462062 w 842"/>
                <a:gd name="T107" fmla="*/ 2512310 h 649"/>
                <a:gd name="T108" fmla="*/ 40952769 w 842"/>
                <a:gd name="T109" fmla="*/ 0 h 649"/>
                <a:gd name="T110" fmla="*/ 40952769 w 842"/>
                <a:gd name="T111" fmla="*/ 0 h 6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2"/>
                <a:gd name="T169" fmla="*/ 0 h 649"/>
                <a:gd name="T170" fmla="*/ 842 w 842"/>
                <a:gd name="T171" fmla="*/ 649 h 64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2" h="649">
                  <a:moveTo>
                    <a:pt x="65" y="0"/>
                  </a:moveTo>
                  <a:lnTo>
                    <a:pt x="90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7" y="8"/>
                  </a:lnTo>
                  <a:lnTo>
                    <a:pt x="195" y="13"/>
                  </a:lnTo>
                  <a:lnTo>
                    <a:pt x="222" y="19"/>
                  </a:lnTo>
                  <a:lnTo>
                    <a:pt x="251" y="27"/>
                  </a:lnTo>
                  <a:lnTo>
                    <a:pt x="280" y="36"/>
                  </a:lnTo>
                  <a:lnTo>
                    <a:pt x="315" y="44"/>
                  </a:lnTo>
                  <a:lnTo>
                    <a:pt x="349" y="52"/>
                  </a:lnTo>
                  <a:lnTo>
                    <a:pt x="382" y="59"/>
                  </a:lnTo>
                  <a:lnTo>
                    <a:pt x="414" y="69"/>
                  </a:lnTo>
                  <a:lnTo>
                    <a:pt x="445" y="77"/>
                  </a:lnTo>
                  <a:lnTo>
                    <a:pt x="476" y="84"/>
                  </a:lnTo>
                  <a:lnTo>
                    <a:pt x="505" y="94"/>
                  </a:lnTo>
                  <a:lnTo>
                    <a:pt x="533" y="102"/>
                  </a:lnTo>
                  <a:lnTo>
                    <a:pt x="560" y="111"/>
                  </a:lnTo>
                  <a:lnTo>
                    <a:pt x="585" y="119"/>
                  </a:lnTo>
                  <a:lnTo>
                    <a:pt x="610" y="129"/>
                  </a:lnTo>
                  <a:lnTo>
                    <a:pt x="635" y="138"/>
                  </a:lnTo>
                  <a:lnTo>
                    <a:pt x="656" y="146"/>
                  </a:lnTo>
                  <a:lnTo>
                    <a:pt x="677" y="155"/>
                  </a:lnTo>
                  <a:lnTo>
                    <a:pt x="698" y="165"/>
                  </a:lnTo>
                  <a:lnTo>
                    <a:pt x="718" y="175"/>
                  </a:lnTo>
                  <a:lnTo>
                    <a:pt x="733" y="186"/>
                  </a:lnTo>
                  <a:lnTo>
                    <a:pt x="746" y="198"/>
                  </a:lnTo>
                  <a:lnTo>
                    <a:pt x="760" y="211"/>
                  </a:lnTo>
                  <a:lnTo>
                    <a:pt x="771" y="224"/>
                  </a:lnTo>
                  <a:lnTo>
                    <a:pt x="783" y="238"/>
                  </a:lnTo>
                  <a:lnTo>
                    <a:pt x="794" y="251"/>
                  </a:lnTo>
                  <a:lnTo>
                    <a:pt x="802" y="267"/>
                  </a:lnTo>
                  <a:lnTo>
                    <a:pt x="812" y="282"/>
                  </a:lnTo>
                  <a:lnTo>
                    <a:pt x="817" y="297"/>
                  </a:lnTo>
                  <a:lnTo>
                    <a:pt x="825" y="315"/>
                  </a:lnTo>
                  <a:lnTo>
                    <a:pt x="829" y="330"/>
                  </a:lnTo>
                  <a:lnTo>
                    <a:pt x="835" y="347"/>
                  </a:lnTo>
                  <a:lnTo>
                    <a:pt x="837" y="365"/>
                  </a:lnTo>
                  <a:lnTo>
                    <a:pt x="840" y="384"/>
                  </a:lnTo>
                  <a:lnTo>
                    <a:pt x="840" y="401"/>
                  </a:lnTo>
                  <a:lnTo>
                    <a:pt x="842" y="420"/>
                  </a:lnTo>
                  <a:lnTo>
                    <a:pt x="840" y="449"/>
                  </a:lnTo>
                  <a:lnTo>
                    <a:pt x="839" y="474"/>
                  </a:lnTo>
                  <a:lnTo>
                    <a:pt x="835" y="497"/>
                  </a:lnTo>
                  <a:lnTo>
                    <a:pt x="829" y="520"/>
                  </a:lnTo>
                  <a:lnTo>
                    <a:pt x="821" y="541"/>
                  </a:lnTo>
                  <a:lnTo>
                    <a:pt x="814" y="559"/>
                  </a:lnTo>
                  <a:lnTo>
                    <a:pt x="804" y="576"/>
                  </a:lnTo>
                  <a:lnTo>
                    <a:pt x="792" y="591"/>
                  </a:lnTo>
                  <a:lnTo>
                    <a:pt x="779" y="605"/>
                  </a:lnTo>
                  <a:lnTo>
                    <a:pt x="764" y="616"/>
                  </a:lnTo>
                  <a:lnTo>
                    <a:pt x="746" y="626"/>
                  </a:lnTo>
                  <a:lnTo>
                    <a:pt x="729" y="635"/>
                  </a:lnTo>
                  <a:lnTo>
                    <a:pt x="708" y="641"/>
                  </a:lnTo>
                  <a:lnTo>
                    <a:pt x="687" y="645"/>
                  </a:lnTo>
                  <a:lnTo>
                    <a:pt x="664" y="649"/>
                  </a:lnTo>
                  <a:lnTo>
                    <a:pt x="639" y="649"/>
                  </a:lnTo>
                  <a:lnTo>
                    <a:pt x="620" y="649"/>
                  </a:lnTo>
                  <a:lnTo>
                    <a:pt x="599" y="647"/>
                  </a:lnTo>
                  <a:lnTo>
                    <a:pt x="579" y="641"/>
                  </a:lnTo>
                  <a:lnTo>
                    <a:pt x="570" y="639"/>
                  </a:lnTo>
                  <a:lnTo>
                    <a:pt x="560" y="635"/>
                  </a:lnTo>
                  <a:lnTo>
                    <a:pt x="549" y="631"/>
                  </a:lnTo>
                  <a:lnTo>
                    <a:pt x="539" y="628"/>
                  </a:lnTo>
                  <a:lnTo>
                    <a:pt x="530" y="622"/>
                  </a:lnTo>
                  <a:lnTo>
                    <a:pt x="518" y="616"/>
                  </a:lnTo>
                  <a:lnTo>
                    <a:pt x="508" y="610"/>
                  </a:lnTo>
                  <a:lnTo>
                    <a:pt x="497" y="605"/>
                  </a:lnTo>
                  <a:lnTo>
                    <a:pt x="487" y="597"/>
                  </a:lnTo>
                  <a:lnTo>
                    <a:pt x="476" y="589"/>
                  </a:lnTo>
                  <a:lnTo>
                    <a:pt x="457" y="574"/>
                  </a:lnTo>
                  <a:lnTo>
                    <a:pt x="435" y="557"/>
                  </a:lnTo>
                  <a:lnTo>
                    <a:pt x="412" y="537"/>
                  </a:lnTo>
                  <a:lnTo>
                    <a:pt x="389" y="516"/>
                  </a:lnTo>
                  <a:lnTo>
                    <a:pt x="364" y="493"/>
                  </a:lnTo>
                  <a:lnTo>
                    <a:pt x="339" y="468"/>
                  </a:lnTo>
                  <a:lnTo>
                    <a:pt x="313" y="441"/>
                  </a:lnTo>
                  <a:lnTo>
                    <a:pt x="286" y="413"/>
                  </a:lnTo>
                  <a:lnTo>
                    <a:pt x="270" y="397"/>
                  </a:lnTo>
                  <a:lnTo>
                    <a:pt x="257" y="382"/>
                  </a:lnTo>
                  <a:lnTo>
                    <a:pt x="242" y="367"/>
                  </a:lnTo>
                  <a:lnTo>
                    <a:pt x="226" y="349"/>
                  </a:lnTo>
                  <a:lnTo>
                    <a:pt x="213" y="332"/>
                  </a:lnTo>
                  <a:lnTo>
                    <a:pt x="197" y="315"/>
                  </a:lnTo>
                  <a:lnTo>
                    <a:pt x="180" y="297"/>
                  </a:lnTo>
                  <a:lnTo>
                    <a:pt x="165" y="278"/>
                  </a:lnTo>
                  <a:lnTo>
                    <a:pt x="149" y="261"/>
                  </a:lnTo>
                  <a:lnTo>
                    <a:pt x="132" y="240"/>
                  </a:lnTo>
                  <a:lnTo>
                    <a:pt x="117" y="221"/>
                  </a:lnTo>
                  <a:lnTo>
                    <a:pt x="100" y="200"/>
                  </a:lnTo>
                  <a:lnTo>
                    <a:pt x="82" y="180"/>
                  </a:lnTo>
                  <a:lnTo>
                    <a:pt x="67" y="157"/>
                  </a:lnTo>
                  <a:lnTo>
                    <a:pt x="50" y="136"/>
                  </a:lnTo>
                  <a:lnTo>
                    <a:pt x="32" y="113"/>
                  </a:lnTo>
                  <a:lnTo>
                    <a:pt x="25" y="105"/>
                  </a:lnTo>
                  <a:lnTo>
                    <a:pt x="19" y="96"/>
                  </a:lnTo>
                  <a:lnTo>
                    <a:pt x="13" y="88"/>
                  </a:lnTo>
                  <a:lnTo>
                    <a:pt x="7" y="81"/>
                  </a:lnTo>
                  <a:lnTo>
                    <a:pt x="4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2" y="40"/>
                  </a:lnTo>
                  <a:lnTo>
                    <a:pt x="7" y="29"/>
                  </a:lnTo>
                  <a:lnTo>
                    <a:pt x="13" y="21"/>
                  </a:lnTo>
                  <a:lnTo>
                    <a:pt x="21" y="13"/>
                  </a:lnTo>
                  <a:lnTo>
                    <a:pt x="30" y="8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779463" y="4641850"/>
              <a:ext cx="911225" cy="1514475"/>
            </a:xfrm>
            <a:custGeom>
              <a:avLst/>
              <a:gdLst>
                <a:gd name="T0" fmla="*/ 707533566 w 1148"/>
                <a:gd name="T1" fmla="*/ 2520156 h 1908"/>
                <a:gd name="T2" fmla="*/ 719504899 w 1148"/>
                <a:gd name="T3" fmla="*/ 13231022 h 1908"/>
                <a:gd name="T4" fmla="*/ 723284735 w 1148"/>
                <a:gd name="T5" fmla="*/ 33392273 h 1908"/>
                <a:gd name="T6" fmla="*/ 720764579 w 1148"/>
                <a:gd name="T7" fmla="*/ 55443448 h 1908"/>
                <a:gd name="T8" fmla="*/ 715094032 w 1148"/>
                <a:gd name="T9" fmla="*/ 81905479 h 1908"/>
                <a:gd name="T10" fmla="*/ 705013411 w 1148"/>
                <a:gd name="T11" fmla="*/ 114667527 h 1908"/>
                <a:gd name="T12" fmla="*/ 690522717 w 1148"/>
                <a:gd name="T13" fmla="*/ 152469067 h 1908"/>
                <a:gd name="T14" fmla="*/ 672251394 w 1148"/>
                <a:gd name="T15" fmla="*/ 195941949 h 1908"/>
                <a:gd name="T16" fmla="*/ 641379294 w 1148"/>
                <a:gd name="T17" fmla="*/ 273437379 h 1908"/>
                <a:gd name="T18" fmla="*/ 598536656 w 1148"/>
                <a:gd name="T19" fmla="*/ 369832736 h 1908"/>
                <a:gd name="T20" fmla="*/ 551283945 w 1148"/>
                <a:gd name="T21" fmla="*/ 471269297 h 1908"/>
                <a:gd name="T22" fmla="*/ 500880842 w 1148"/>
                <a:gd name="T23" fmla="*/ 579005750 h 1908"/>
                <a:gd name="T24" fmla="*/ 445437428 w 1148"/>
                <a:gd name="T25" fmla="*/ 694303465 h 1908"/>
                <a:gd name="T26" fmla="*/ 400704773 w 1148"/>
                <a:gd name="T27" fmla="*/ 788178665 h 1908"/>
                <a:gd name="T28" fmla="*/ 378653613 w 1148"/>
                <a:gd name="T29" fmla="*/ 836692058 h 1908"/>
                <a:gd name="T30" fmla="*/ 356602454 w 1148"/>
                <a:gd name="T31" fmla="*/ 888985088 h 1908"/>
                <a:gd name="T32" fmla="*/ 335180738 w 1148"/>
                <a:gd name="T33" fmla="*/ 945688986 h 1908"/>
                <a:gd name="T34" fmla="*/ 311869104 w 1148"/>
                <a:gd name="T35" fmla="*/ 1007432402 h 1908"/>
                <a:gd name="T36" fmla="*/ 287928027 w 1148"/>
                <a:gd name="T37" fmla="*/ 1072327004 h 1908"/>
                <a:gd name="T38" fmla="*/ 270916384 w 1148"/>
                <a:gd name="T39" fmla="*/ 1117059567 h 1908"/>
                <a:gd name="T40" fmla="*/ 253905535 w 1148"/>
                <a:gd name="T41" fmla="*/ 1152341746 h 1908"/>
                <a:gd name="T42" fmla="*/ 235004768 w 1148"/>
                <a:gd name="T43" fmla="*/ 1177543302 h 1908"/>
                <a:gd name="T44" fmla="*/ 215472970 w 1148"/>
                <a:gd name="T45" fmla="*/ 1194554154 h 1908"/>
                <a:gd name="T46" fmla="*/ 195941916 w 1148"/>
                <a:gd name="T47" fmla="*/ 1202114620 h 1908"/>
                <a:gd name="T48" fmla="*/ 176410912 w 1148"/>
                <a:gd name="T49" fmla="*/ 1200854940 h 1908"/>
                <a:gd name="T50" fmla="*/ 156249671 w 1148"/>
                <a:gd name="T51" fmla="*/ 1191403761 h 1908"/>
                <a:gd name="T52" fmla="*/ 135458192 w 1148"/>
                <a:gd name="T53" fmla="*/ 1173133228 h 1908"/>
                <a:gd name="T54" fmla="*/ 114666713 w 1148"/>
                <a:gd name="T55" fmla="*/ 1147301435 h 1908"/>
                <a:gd name="T56" fmla="*/ 91985292 w 1148"/>
                <a:gd name="T57" fmla="*/ 1112649493 h 1908"/>
                <a:gd name="T58" fmla="*/ 68044215 w 1148"/>
                <a:gd name="T59" fmla="*/ 1061616144 h 1908"/>
                <a:gd name="T60" fmla="*/ 43472888 w 1148"/>
                <a:gd name="T61" fmla="*/ 998612254 h 1908"/>
                <a:gd name="T62" fmla="*/ 24571321 w 1148"/>
                <a:gd name="T63" fmla="*/ 945688986 h 1908"/>
                <a:gd name="T64" fmla="*/ 9450387 w 1148"/>
                <a:gd name="T65" fmla="*/ 902216103 h 1908"/>
                <a:gd name="T66" fmla="*/ 2520156 w 1148"/>
                <a:gd name="T67" fmla="*/ 866933925 h 1908"/>
                <a:gd name="T68" fmla="*/ 0 w 1148"/>
                <a:gd name="T69" fmla="*/ 841732369 h 1908"/>
                <a:gd name="T70" fmla="*/ 1260475 w 1148"/>
                <a:gd name="T71" fmla="*/ 823460844 h 1908"/>
                <a:gd name="T72" fmla="*/ 8820149 w 1148"/>
                <a:gd name="T73" fmla="*/ 806449992 h 1908"/>
                <a:gd name="T74" fmla="*/ 19531010 w 1148"/>
                <a:gd name="T75" fmla="*/ 789439140 h 1908"/>
                <a:gd name="T76" fmla="*/ 34021710 w 1148"/>
                <a:gd name="T77" fmla="*/ 774948444 h 1908"/>
                <a:gd name="T78" fmla="*/ 53553521 w 1148"/>
                <a:gd name="T79" fmla="*/ 759197273 h 1908"/>
                <a:gd name="T80" fmla="*/ 91985292 w 1148"/>
                <a:gd name="T81" fmla="*/ 735255398 h 1908"/>
                <a:gd name="T82" fmla="*/ 135458192 w 1148"/>
                <a:gd name="T83" fmla="*/ 703753850 h 1908"/>
                <a:gd name="T84" fmla="*/ 177671387 w 1148"/>
                <a:gd name="T85" fmla="*/ 668471671 h 1908"/>
                <a:gd name="T86" fmla="*/ 217993125 w 1148"/>
                <a:gd name="T87" fmla="*/ 631298781 h 1908"/>
                <a:gd name="T88" fmla="*/ 255166009 w 1148"/>
                <a:gd name="T89" fmla="*/ 589716610 h 1908"/>
                <a:gd name="T90" fmla="*/ 287928027 w 1148"/>
                <a:gd name="T91" fmla="*/ 551284039 h 1908"/>
                <a:gd name="T92" fmla="*/ 315649734 w 1148"/>
                <a:gd name="T93" fmla="*/ 518522016 h 1908"/>
                <a:gd name="T94" fmla="*/ 344631121 w 1148"/>
                <a:gd name="T95" fmla="*/ 482610394 h 1908"/>
                <a:gd name="T96" fmla="*/ 376133458 w 1148"/>
                <a:gd name="T97" fmla="*/ 442287904 h 1908"/>
                <a:gd name="T98" fmla="*/ 408895475 w 1148"/>
                <a:gd name="T99" fmla="*/ 398814922 h 1908"/>
                <a:gd name="T100" fmla="*/ 442917273 w 1148"/>
                <a:gd name="T101" fmla="*/ 350301728 h 1908"/>
                <a:gd name="T102" fmla="*/ 477569208 w 1148"/>
                <a:gd name="T103" fmla="*/ 299898616 h 1908"/>
                <a:gd name="T104" fmla="*/ 515371535 w 1148"/>
                <a:gd name="T105" fmla="*/ 243824956 h 1908"/>
                <a:gd name="T106" fmla="*/ 552544420 w 1148"/>
                <a:gd name="T107" fmla="*/ 184601646 h 1908"/>
                <a:gd name="T108" fmla="*/ 591606428 w 1148"/>
                <a:gd name="T109" fmla="*/ 120967519 h 1908"/>
                <a:gd name="T110" fmla="*/ 631298674 w 1148"/>
                <a:gd name="T111" fmla="*/ 52923293 h 1908"/>
                <a:gd name="T112" fmla="*/ 660280855 w 1148"/>
                <a:gd name="T113" fmla="*/ 17010858 h 1908"/>
                <a:gd name="T114" fmla="*/ 678552179 w 1148"/>
                <a:gd name="T115" fmla="*/ 4410075 h 1908"/>
                <a:gd name="T116" fmla="*/ 694303347 w 1148"/>
                <a:gd name="T117" fmla="*/ 0 h 19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48"/>
                <a:gd name="T178" fmla="*/ 0 h 1908"/>
                <a:gd name="T179" fmla="*/ 1148 w 1148"/>
                <a:gd name="T180" fmla="*/ 1908 h 190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48" h="1908">
                  <a:moveTo>
                    <a:pt x="1102" y="0"/>
                  </a:moveTo>
                  <a:lnTo>
                    <a:pt x="1114" y="0"/>
                  </a:lnTo>
                  <a:lnTo>
                    <a:pt x="1123" y="4"/>
                  </a:lnTo>
                  <a:lnTo>
                    <a:pt x="1131" y="7"/>
                  </a:lnTo>
                  <a:lnTo>
                    <a:pt x="1138" y="13"/>
                  </a:lnTo>
                  <a:lnTo>
                    <a:pt x="1142" y="21"/>
                  </a:lnTo>
                  <a:lnTo>
                    <a:pt x="1146" y="30"/>
                  </a:lnTo>
                  <a:lnTo>
                    <a:pt x="1148" y="42"/>
                  </a:lnTo>
                  <a:lnTo>
                    <a:pt x="1148" y="53"/>
                  </a:lnTo>
                  <a:lnTo>
                    <a:pt x="1148" y="65"/>
                  </a:lnTo>
                  <a:lnTo>
                    <a:pt x="1146" y="76"/>
                  </a:lnTo>
                  <a:lnTo>
                    <a:pt x="1144" y="88"/>
                  </a:lnTo>
                  <a:lnTo>
                    <a:pt x="1142" y="101"/>
                  </a:lnTo>
                  <a:lnTo>
                    <a:pt x="1138" y="115"/>
                  </a:lnTo>
                  <a:lnTo>
                    <a:pt x="1135" y="130"/>
                  </a:lnTo>
                  <a:lnTo>
                    <a:pt x="1131" y="147"/>
                  </a:lnTo>
                  <a:lnTo>
                    <a:pt x="1125" y="163"/>
                  </a:lnTo>
                  <a:lnTo>
                    <a:pt x="1119" y="182"/>
                  </a:lnTo>
                  <a:lnTo>
                    <a:pt x="1112" y="201"/>
                  </a:lnTo>
                  <a:lnTo>
                    <a:pt x="1104" y="220"/>
                  </a:lnTo>
                  <a:lnTo>
                    <a:pt x="1096" y="242"/>
                  </a:lnTo>
                  <a:lnTo>
                    <a:pt x="1087" y="265"/>
                  </a:lnTo>
                  <a:lnTo>
                    <a:pt x="1077" y="288"/>
                  </a:lnTo>
                  <a:lnTo>
                    <a:pt x="1067" y="311"/>
                  </a:lnTo>
                  <a:lnTo>
                    <a:pt x="1058" y="338"/>
                  </a:lnTo>
                  <a:lnTo>
                    <a:pt x="1037" y="386"/>
                  </a:lnTo>
                  <a:lnTo>
                    <a:pt x="1018" y="434"/>
                  </a:lnTo>
                  <a:lnTo>
                    <a:pt x="994" y="483"/>
                  </a:lnTo>
                  <a:lnTo>
                    <a:pt x="973" y="535"/>
                  </a:lnTo>
                  <a:lnTo>
                    <a:pt x="950" y="587"/>
                  </a:lnTo>
                  <a:lnTo>
                    <a:pt x="925" y="639"/>
                  </a:lnTo>
                  <a:lnTo>
                    <a:pt x="900" y="693"/>
                  </a:lnTo>
                  <a:lnTo>
                    <a:pt x="875" y="748"/>
                  </a:lnTo>
                  <a:lnTo>
                    <a:pt x="849" y="804"/>
                  </a:lnTo>
                  <a:lnTo>
                    <a:pt x="822" y="862"/>
                  </a:lnTo>
                  <a:lnTo>
                    <a:pt x="795" y="919"/>
                  </a:lnTo>
                  <a:lnTo>
                    <a:pt x="766" y="979"/>
                  </a:lnTo>
                  <a:lnTo>
                    <a:pt x="737" y="1038"/>
                  </a:lnTo>
                  <a:lnTo>
                    <a:pt x="707" y="1102"/>
                  </a:lnTo>
                  <a:lnTo>
                    <a:pt x="676" y="1163"/>
                  </a:lnTo>
                  <a:lnTo>
                    <a:pt x="645" y="1228"/>
                  </a:lnTo>
                  <a:lnTo>
                    <a:pt x="636" y="1251"/>
                  </a:lnTo>
                  <a:lnTo>
                    <a:pt x="624" y="1276"/>
                  </a:lnTo>
                  <a:lnTo>
                    <a:pt x="612" y="1301"/>
                  </a:lnTo>
                  <a:lnTo>
                    <a:pt x="601" y="1328"/>
                  </a:lnTo>
                  <a:lnTo>
                    <a:pt x="589" y="1355"/>
                  </a:lnTo>
                  <a:lnTo>
                    <a:pt x="578" y="1384"/>
                  </a:lnTo>
                  <a:lnTo>
                    <a:pt x="566" y="1411"/>
                  </a:lnTo>
                  <a:lnTo>
                    <a:pt x="555" y="1441"/>
                  </a:lnTo>
                  <a:lnTo>
                    <a:pt x="543" y="1470"/>
                  </a:lnTo>
                  <a:lnTo>
                    <a:pt x="532" y="1501"/>
                  </a:lnTo>
                  <a:lnTo>
                    <a:pt x="520" y="1533"/>
                  </a:lnTo>
                  <a:lnTo>
                    <a:pt x="507" y="1564"/>
                  </a:lnTo>
                  <a:lnTo>
                    <a:pt x="495" y="1599"/>
                  </a:lnTo>
                  <a:lnTo>
                    <a:pt x="482" y="1631"/>
                  </a:lnTo>
                  <a:lnTo>
                    <a:pt x="469" y="1668"/>
                  </a:lnTo>
                  <a:lnTo>
                    <a:pt x="457" y="1702"/>
                  </a:lnTo>
                  <a:lnTo>
                    <a:pt x="447" y="1727"/>
                  </a:lnTo>
                  <a:lnTo>
                    <a:pt x="440" y="1752"/>
                  </a:lnTo>
                  <a:lnTo>
                    <a:pt x="430" y="1773"/>
                  </a:lnTo>
                  <a:lnTo>
                    <a:pt x="421" y="1793"/>
                  </a:lnTo>
                  <a:lnTo>
                    <a:pt x="411" y="1812"/>
                  </a:lnTo>
                  <a:lnTo>
                    <a:pt x="403" y="1829"/>
                  </a:lnTo>
                  <a:lnTo>
                    <a:pt x="394" y="1844"/>
                  </a:lnTo>
                  <a:lnTo>
                    <a:pt x="382" y="1858"/>
                  </a:lnTo>
                  <a:lnTo>
                    <a:pt x="373" y="1869"/>
                  </a:lnTo>
                  <a:lnTo>
                    <a:pt x="363" y="1879"/>
                  </a:lnTo>
                  <a:lnTo>
                    <a:pt x="353" y="1889"/>
                  </a:lnTo>
                  <a:lnTo>
                    <a:pt x="342" y="1896"/>
                  </a:lnTo>
                  <a:lnTo>
                    <a:pt x="332" y="1900"/>
                  </a:lnTo>
                  <a:lnTo>
                    <a:pt x="321" y="1904"/>
                  </a:lnTo>
                  <a:lnTo>
                    <a:pt x="311" y="1908"/>
                  </a:lnTo>
                  <a:lnTo>
                    <a:pt x="300" y="1908"/>
                  </a:lnTo>
                  <a:lnTo>
                    <a:pt x="290" y="1908"/>
                  </a:lnTo>
                  <a:lnTo>
                    <a:pt x="280" y="1906"/>
                  </a:lnTo>
                  <a:lnTo>
                    <a:pt x="269" y="1902"/>
                  </a:lnTo>
                  <a:lnTo>
                    <a:pt x="259" y="1896"/>
                  </a:lnTo>
                  <a:lnTo>
                    <a:pt x="248" y="1891"/>
                  </a:lnTo>
                  <a:lnTo>
                    <a:pt x="238" y="1883"/>
                  </a:lnTo>
                  <a:lnTo>
                    <a:pt x="227" y="1873"/>
                  </a:lnTo>
                  <a:lnTo>
                    <a:pt x="215" y="1862"/>
                  </a:lnTo>
                  <a:lnTo>
                    <a:pt x="206" y="1850"/>
                  </a:lnTo>
                  <a:lnTo>
                    <a:pt x="194" y="1837"/>
                  </a:lnTo>
                  <a:lnTo>
                    <a:pt x="182" y="1821"/>
                  </a:lnTo>
                  <a:lnTo>
                    <a:pt x="171" y="1804"/>
                  </a:lnTo>
                  <a:lnTo>
                    <a:pt x="159" y="1785"/>
                  </a:lnTo>
                  <a:lnTo>
                    <a:pt x="146" y="1766"/>
                  </a:lnTo>
                  <a:lnTo>
                    <a:pt x="134" y="1745"/>
                  </a:lnTo>
                  <a:lnTo>
                    <a:pt x="123" y="1722"/>
                  </a:lnTo>
                  <a:lnTo>
                    <a:pt x="108" y="1685"/>
                  </a:lnTo>
                  <a:lnTo>
                    <a:pt x="94" y="1651"/>
                  </a:lnTo>
                  <a:lnTo>
                    <a:pt x="81" y="1616"/>
                  </a:lnTo>
                  <a:lnTo>
                    <a:pt x="69" y="1585"/>
                  </a:lnTo>
                  <a:lnTo>
                    <a:pt x="58" y="1556"/>
                  </a:lnTo>
                  <a:lnTo>
                    <a:pt x="46" y="1528"/>
                  </a:lnTo>
                  <a:lnTo>
                    <a:pt x="39" y="1501"/>
                  </a:lnTo>
                  <a:lnTo>
                    <a:pt x="29" y="1476"/>
                  </a:lnTo>
                  <a:lnTo>
                    <a:pt x="23" y="1453"/>
                  </a:lnTo>
                  <a:lnTo>
                    <a:pt x="15" y="1432"/>
                  </a:lnTo>
                  <a:lnTo>
                    <a:pt x="12" y="1413"/>
                  </a:lnTo>
                  <a:lnTo>
                    <a:pt x="6" y="1393"/>
                  </a:lnTo>
                  <a:lnTo>
                    <a:pt x="4" y="1376"/>
                  </a:lnTo>
                  <a:lnTo>
                    <a:pt x="2" y="1361"/>
                  </a:lnTo>
                  <a:lnTo>
                    <a:pt x="0" y="1347"/>
                  </a:lnTo>
                  <a:lnTo>
                    <a:pt x="0" y="1336"/>
                  </a:lnTo>
                  <a:lnTo>
                    <a:pt x="0" y="1326"/>
                  </a:lnTo>
                  <a:lnTo>
                    <a:pt x="0" y="1317"/>
                  </a:lnTo>
                  <a:lnTo>
                    <a:pt x="2" y="1307"/>
                  </a:lnTo>
                  <a:lnTo>
                    <a:pt x="6" y="1297"/>
                  </a:lnTo>
                  <a:lnTo>
                    <a:pt x="10" y="1288"/>
                  </a:lnTo>
                  <a:lnTo>
                    <a:pt x="14" y="1280"/>
                  </a:lnTo>
                  <a:lnTo>
                    <a:pt x="17" y="1270"/>
                  </a:lnTo>
                  <a:lnTo>
                    <a:pt x="23" y="1263"/>
                  </a:lnTo>
                  <a:lnTo>
                    <a:pt x="31" y="1253"/>
                  </a:lnTo>
                  <a:lnTo>
                    <a:pt x="39" y="1246"/>
                  </a:lnTo>
                  <a:lnTo>
                    <a:pt x="46" y="1238"/>
                  </a:lnTo>
                  <a:lnTo>
                    <a:pt x="54" y="1230"/>
                  </a:lnTo>
                  <a:lnTo>
                    <a:pt x="63" y="1222"/>
                  </a:lnTo>
                  <a:lnTo>
                    <a:pt x="75" y="1213"/>
                  </a:lnTo>
                  <a:lnTo>
                    <a:pt x="85" y="1205"/>
                  </a:lnTo>
                  <a:lnTo>
                    <a:pt x="98" y="1198"/>
                  </a:lnTo>
                  <a:lnTo>
                    <a:pt x="121" y="1182"/>
                  </a:lnTo>
                  <a:lnTo>
                    <a:pt x="146" y="1167"/>
                  </a:lnTo>
                  <a:lnTo>
                    <a:pt x="169" y="1151"/>
                  </a:lnTo>
                  <a:lnTo>
                    <a:pt x="192" y="1134"/>
                  </a:lnTo>
                  <a:lnTo>
                    <a:pt x="215" y="1117"/>
                  </a:lnTo>
                  <a:lnTo>
                    <a:pt x="238" y="1100"/>
                  </a:lnTo>
                  <a:lnTo>
                    <a:pt x="261" y="1080"/>
                  </a:lnTo>
                  <a:lnTo>
                    <a:pt x="282" y="1061"/>
                  </a:lnTo>
                  <a:lnTo>
                    <a:pt x="303" y="1042"/>
                  </a:lnTo>
                  <a:lnTo>
                    <a:pt x="325" y="1023"/>
                  </a:lnTo>
                  <a:lnTo>
                    <a:pt x="346" y="1002"/>
                  </a:lnTo>
                  <a:lnTo>
                    <a:pt x="367" y="981"/>
                  </a:lnTo>
                  <a:lnTo>
                    <a:pt x="386" y="959"/>
                  </a:lnTo>
                  <a:lnTo>
                    <a:pt x="405" y="936"/>
                  </a:lnTo>
                  <a:lnTo>
                    <a:pt x="424" y="913"/>
                  </a:lnTo>
                  <a:lnTo>
                    <a:pt x="444" y="890"/>
                  </a:lnTo>
                  <a:lnTo>
                    <a:pt x="457" y="875"/>
                  </a:lnTo>
                  <a:lnTo>
                    <a:pt x="472" y="858"/>
                  </a:lnTo>
                  <a:lnTo>
                    <a:pt x="486" y="840"/>
                  </a:lnTo>
                  <a:lnTo>
                    <a:pt x="501" y="823"/>
                  </a:lnTo>
                  <a:lnTo>
                    <a:pt x="517" y="806"/>
                  </a:lnTo>
                  <a:lnTo>
                    <a:pt x="532" y="787"/>
                  </a:lnTo>
                  <a:lnTo>
                    <a:pt x="547" y="766"/>
                  </a:lnTo>
                  <a:lnTo>
                    <a:pt x="564" y="746"/>
                  </a:lnTo>
                  <a:lnTo>
                    <a:pt x="580" y="725"/>
                  </a:lnTo>
                  <a:lnTo>
                    <a:pt x="597" y="702"/>
                  </a:lnTo>
                  <a:lnTo>
                    <a:pt x="614" y="679"/>
                  </a:lnTo>
                  <a:lnTo>
                    <a:pt x="632" y="656"/>
                  </a:lnTo>
                  <a:lnTo>
                    <a:pt x="649" y="633"/>
                  </a:lnTo>
                  <a:lnTo>
                    <a:pt x="666" y="608"/>
                  </a:lnTo>
                  <a:lnTo>
                    <a:pt x="685" y="583"/>
                  </a:lnTo>
                  <a:lnTo>
                    <a:pt x="703" y="556"/>
                  </a:lnTo>
                  <a:lnTo>
                    <a:pt x="722" y="531"/>
                  </a:lnTo>
                  <a:lnTo>
                    <a:pt x="739" y="503"/>
                  </a:lnTo>
                  <a:lnTo>
                    <a:pt x="758" y="476"/>
                  </a:lnTo>
                  <a:lnTo>
                    <a:pt x="778" y="447"/>
                  </a:lnTo>
                  <a:lnTo>
                    <a:pt x="797" y="416"/>
                  </a:lnTo>
                  <a:lnTo>
                    <a:pt x="818" y="387"/>
                  </a:lnTo>
                  <a:lnTo>
                    <a:pt x="837" y="357"/>
                  </a:lnTo>
                  <a:lnTo>
                    <a:pt x="856" y="324"/>
                  </a:lnTo>
                  <a:lnTo>
                    <a:pt x="877" y="293"/>
                  </a:lnTo>
                  <a:lnTo>
                    <a:pt x="897" y="259"/>
                  </a:lnTo>
                  <a:lnTo>
                    <a:pt x="918" y="226"/>
                  </a:lnTo>
                  <a:lnTo>
                    <a:pt x="939" y="192"/>
                  </a:lnTo>
                  <a:lnTo>
                    <a:pt x="960" y="157"/>
                  </a:lnTo>
                  <a:lnTo>
                    <a:pt x="981" y="121"/>
                  </a:lnTo>
                  <a:lnTo>
                    <a:pt x="1002" y="84"/>
                  </a:lnTo>
                  <a:lnTo>
                    <a:pt x="1025" y="48"/>
                  </a:lnTo>
                  <a:lnTo>
                    <a:pt x="1037" y="36"/>
                  </a:lnTo>
                  <a:lnTo>
                    <a:pt x="1048" y="27"/>
                  </a:lnTo>
                  <a:lnTo>
                    <a:pt x="1058" y="19"/>
                  </a:lnTo>
                  <a:lnTo>
                    <a:pt x="1069" y="13"/>
                  </a:lnTo>
                  <a:lnTo>
                    <a:pt x="1077" y="7"/>
                  </a:lnTo>
                  <a:lnTo>
                    <a:pt x="1087" y="4"/>
                  </a:lnTo>
                  <a:lnTo>
                    <a:pt x="1094" y="0"/>
                  </a:lnTo>
                  <a:lnTo>
                    <a:pt x="11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124200" y="990600"/>
            <a:ext cx="762000" cy="609599"/>
            <a:chOff x="4038600" y="762000"/>
            <a:chExt cx="838200" cy="685799"/>
          </a:xfrm>
        </p:grpSpPr>
        <p:grpSp>
          <p:nvGrpSpPr>
            <p:cNvPr id="30" name="Group 29"/>
            <p:cNvGrpSpPr/>
            <p:nvPr/>
          </p:nvGrpSpPr>
          <p:grpSpPr>
            <a:xfrm>
              <a:off x="4038600" y="762000"/>
              <a:ext cx="838200" cy="685799"/>
              <a:chOff x="3302000" y="2541587"/>
              <a:chExt cx="2532062" cy="1576388"/>
            </a:xfrm>
            <a:solidFill>
              <a:srgbClr val="DA26C5"/>
            </a:solidFill>
          </p:grpSpPr>
          <p:sp>
            <p:nvSpPr>
              <p:cNvPr id="31" name="Freeform 25"/>
              <p:cNvSpPr>
                <a:spLocks/>
              </p:cNvSpPr>
              <p:nvPr/>
            </p:nvSpPr>
            <p:spPr bwMode="auto">
              <a:xfrm>
                <a:off x="3302000" y="2814637"/>
                <a:ext cx="515937" cy="1303338"/>
              </a:xfrm>
              <a:custGeom>
                <a:avLst/>
                <a:gdLst>
                  <a:gd name="T0" fmla="*/ 135523 w 651"/>
                  <a:gd name="T1" fmla="*/ 6346 h 1643"/>
                  <a:gd name="T2" fmla="*/ 202095 w 651"/>
                  <a:gd name="T3" fmla="*/ 23005 h 1643"/>
                  <a:gd name="T4" fmla="*/ 244892 w 651"/>
                  <a:gd name="T5" fmla="*/ 41250 h 1643"/>
                  <a:gd name="T6" fmla="*/ 320975 w 651"/>
                  <a:gd name="T7" fmla="*/ 77740 h 1643"/>
                  <a:gd name="T8" fmla="*/ 375659 w 651"/>
                  <a:gd name="T9" fmla="*/ 118990 h 1643"/>
                  <a:gd name="T10" fmla="*/ 408945 w 651"/>
                  <a:gd name="T11" fmla="*/ 162620 h 1643"/>
                  <a:gd name="T12" fmla="*/ 421626 w 651"/>
                  <a:gd name="T13" fmla="*/ 210216 h 1643"/>
                  <a:gd name="T14" fmla="*/ 426381 w 651"/>
                  <a:gd name="T15" fmla="*/ 309374 h 1643"/>
                  <a:gd name="T16" fmla="*/ 436684 w 651"/>
                  <a:gd name="T17" fmla="*/ 405360 h 1643"/>
                  <a:gd name="T18" fmla="*/ 454912 w 651"/>
                  <a:gd name="T19" fmla="*/ 525143 h 1643"/>
                  <a:gd name="T20" fmla="*/ 471555 w 651"/>
                  <a:gd name="T21" fmla="*/ 637787 h 1643"/>
                  <a:gd name="T22" fmla="*/ 485028 w 651"/>
                  <a:gd name="T23" fmla="*/ 738532 h 1643"/>
                  <a:gd name="T24" fmla="*/ 496124 w 651"/>
                  <a:gd name="T25" fmla="*/ 831344 h 1643"/>
                  <a:gd name="T26" fmla="*/ 504842 w 651"/>
                  <a:gd name="T27" fmla="*/ 913844 h 1643"/>
                  <a:gd name="T28" fmla="*/ 511182 w 651"/>
                  <a:gd name="T29" fmla="*/ 985238 h 1643"/>
                  <a:gd name="T30" fmla="*/ 515937 w 651"/>
                  <a:gd name="T31" fmla="*/ 1047906 h 1643"/>
                  <a:gd name="T32" fmla="*/ 515937 w 651"/>
                  <a:gd name="T33" fmla="*/ 1111367 h 1643"/>
                  <a:gd name="T34" fmla="*/ 504842 w 651"/>
                  <a:gd name="T35" fmla="*/ 1193867 h 1643"/>
                  <a:gd name="T36" fmla="*/ 488198 w 651"/>
                  <a:gd name="T37" fmla="*/ 1253362 h 1643"/>
                  <a:gd name="T38" fmla="*/ 476311 w 651"/>
                  <a:gd name="T39" fmla="*/ 1276367 h 1643"/>
                  <a:gd name="T40" fmla="*/ 461252 w 651"/>
                  <a:gd name="T41" fmla="*/ 1293026 h 1643"/>
                  <a:gd name="T42" fmla="*/ 444609 w 651"/>
                  <a:gd name="T43" fmla="*/ 1301751 h 1643"/>
                  <a:gd name="T44" fmla="*/ 426381 w 651"/>
                  <a:gd name="T45" fmla="*/ 1303338 h 1643"/>
                  <a:gd name="T46" fmla="*/ 406568 w 651"/>
                  <a:gd name="T47" fmla="*/ 1297785 h 1643"/>
                  <a:gd name="T48" fmla="*/ 385170 w 651"/>
                  <a:gd name="T49" fmla="*/ 1281920 h 1643"/>
                  <a:gd name="T50" fmla="*/ 365356 w 651"/>
                  <a:gd name="T51" fmla="*/ 1258122 h 1643"/>
                  <a:gd name="T52" fmla="*/ 343958 w 651"/>
                  <a:gd name="T53" fmla="*/ 1221631 h 1643"/>
                  <a:gd name="T54" fmla="*/ 319390 w 651"/>
                  <a:gd name="T55" fmla="*/ 1170862 h 1643"/>
                  <a:gd name="T56" fmla="*/ 301161 w 651"/>
                  <a:gd name="T57" fmla="*/ 1119300 h 1643"/>
                  <a:gd name="T58" fmla="*/ 289273 w 651"/>
                  <a:gd name="T59" fmla="*/ 1066151 h 1643"/>
                  <a:gd name="T60" fmla="*/ 281348 w 651"/>
                  <a:gd name="T61" fmla="*/ 1003483 h 1643"/>
                  <a:gd name="T62" fmla="*/ 271045 w 651"/>
                  <a:gd name="T63" fmla="*/ 925743 h 1643"/>
                  <a:gd name="T64" fmla="*/ 259950 w 651"/>
                  <a:gd name="T65" fmla="*/ 860695 h 1643"/>
                  <a:gd name="T66" fmla="*/ 251232 w 651"/>
                  <a:gd name="T67" fmla="*/ 805959 h 1643"/>
                  <a:gd name="T68" fmla="*/ 243307 w 651"/>
                  <a:gd name="T69" fmla="*/ 759950 h 1643"/>
                  <a:gd name="T70" fmla="*/ 237759 w 651"/>
                  <a:gd name="T71" fmla="*/ 726633 h 1643"/>
                  <a:gd name="T72" fmla="*/ 233004 w 651"/>
                  <a:gd name="T73" fmla="*/ 702041 h 1643"/>
                  <a:gd name="T74" fmla="*/ 231419 w 651"/>
                  <a:gd name="T75" fmla="*/ 690142 h 1643"/>
                  <a:gd name="T76" fmla="*/ 225079 w 651"/>
                  <a:gd name="T77" fmla="*/ 656032 h 1643"/>
                  <a:gd name="T78" fmla="*/ 208435 w 651"/>
                  <a:gd name="T79" fmla="*/ 541801 h 1643"/>
                  <a:gd name="T80" fmla="*/ 190207 w 651"/>
                  <a:gd name="T81" fmla="*/ 447403 h 1643"/>
                  <a:gd name="T82" fmla="*/ 173564 w 651"/>
                  <a:gd name="T83" fmla="*/ 371249 h 1643"/>
                  <a:gd name="T84" fmla="*/ 156921 w 651"/>
                  <a:gd name="T85" fmla="*/ 312547 h 1643"/>
                  <a:gd name="T86" fmla="*/ 137108 w 651"/>
                  <a:gd name="T87" fmla="*/ 258605 h 1643"/>
                  <a:gd name="T88" fmla="*/ 107784 w 651"/>
                  <a:gd name="T89" fmla="*/ 208629 h 1643"/>
                  <a:gd name="T90" fmla="*/ 68158 w 651"/>
                  <a:gd name="T91" fmla="*/ 161827 h 1643"/>
                  <a:gd name="T92" fmla="*/ 26153 w 651"/>
                  <a:gd name="T93" fmla="*/ 122163 h 1643"/>
                  <a:gd name="T94" fmla="*/ 4755 w 651"/>
                  <a:gd name="T95" fmla="*/ 102331 h 1643"/>
                  <a:gd name="T96" fmla="*/ 0 w 651"/>
                  <a:gd name="T97" fmla="*/ 82500 h 1643"/>
                  <a:gd name="T98" fmla="*/ 6340 w 651"/>
                  <a:gd name="T99" fmla="*/ 44423 h 1643"/>
                  <a:gd name="T100" fmla="*/ 19813 w 651"/>
                  <a:gd name="T101" fmla="*/ 18245 h 1643"/>
                  <a:gd name="T102" fmla="*/ 42797 w 651"/>
                  <a:gd name="T103" fmla="*/ 3173 h 1643"/>
                  <a:gd name="T104" fmla="*/ 65780 w 651"/>
                  <a:gd name="T105" fmla="*/ 0 h 164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51" h="1643">
                    <a:moveTo>
                      <a:pt x="83" y="0"/>
                    </a:moveTo>
                    <a:lnTo>
                      <a:pt x="111" y="2"/>
                    </a:lnTo>
                    <a:lnTo>
                      <a:pt x="142" y="4"/>
                    </a:lnTo>
                    <a:lnTo>
                      <a:pt x="171" y="8"/>
                    </a:lnTo>
                    <a:lnTo>
                      <a:pt x="200" y="12"/>
                    </a:lnTo>
                    <a:lnTo>
                      <a:pt x="229" y="19"/>
                    </a:lnTo>
                    <a:lnTo>
                      <a:pt x="242" y="23"/>
                    </a:lnTo>
                    <a:lnTo>
                      <a:pt x="255" y="29"/>
                    </a:lnTo>
                    <a:lnTo>
                      <a:pt x="271" y="33"/>
                    </a:lnTo>
                    <a:lnTo>
                      <a:pt x="284" y="38"/>
                    </a:lnTo>
                    <a:lnTo>
                      <a:pt x="296" y="46"/>
                    </a:lnTo>
                    <a:lnTo>
                      <a:pt x="309" y="52"/>
                    </a:lnTo>
                    <a:lnTo>
                      <a:pt x="336" y="63"/>
                    </a:lnTo>
                    <a:lnTo>
                      <a:pt x="361" y="75"/>
                    </a:lnTo>
                    <a:lnTo>
                      <a:pt x="384" y="86"/>
                    </a:lnTo>
                    <a:lnTo>
                      <a:pt x="405" y="98"/>
                    </a:lnTo>
                    <a:lnTo>
                      <a:pt x="426" y="111"/>
                    </a:lnTo>
                    <a:lnTo>
                      <a:pt x="444" y="125"/>
                    </a:lnTo>
                    <a:lnTo>
                      <a:pt x="461" y="136"/>
                    </a:lnTo>
                    <a:lnTo>
                      <a:pt x="474" y="150"/>
                    </a:lnTo>
                    <a:lnTo>
                      <a:pt x="488" y="163"/>
                    </a:lnTo>
                    <a:lnTo>
                      <a:pt x="499" y="177"/>
                    </a:lnTo>
                    <a:lnTo>
                      <a:pt x="509" y="192"/>
                    </a:lnTo>
                    <a:lnTo>
                      <a:pt x="516" y="205"/>
                    </a:lnTo>
                    <a:lnTo>
                      <a:pt x="524" y="221"/>
                    </a:lnTo>
                    <a:lnTo>
                      <a:pt x="528" y="234"/>
                    </a:lnTo>
                    <a:lnTo>
                      <a:pt x="530" y="250"/>
                    </a:lnTo>
                    <a:lnTo>
                      <a:pt x="532" y="265"/>
                    </a:lnTo>
                    <a:lnTo>
                      <a:pt x="532" y="290"/>
                    </a:lnTo>
                    <a:lnTo>
                      <a:pt x="532" y="315"/>
                    </a:lnTo>
                    <a:lnTo>
                      <a:pt x="536" y="365"/>
                    </a:lnTo>
                    <a:lnTo>
                      <a:pt x="538" y="390"/>
                    </a:lnTo>
                    <a:lnTo>
                      <a:pt x="539" y="417"/>
                    </a:lnTo>
                    <a:lnTo>
                      <a:pt x="541" y="443"/>
                    </a:lnTo>
                    <a:lnTo>
                      <a:pt x="543" y="470"/>
                    </a:lnTo>
                    <a:lnTo>
                      <a:pt x="551" y="511"/>
                    </a:lnTo>
                    <a:lnTo>
                      <a:pt x="557" y="549"/>
                    </a:lnTo>
                    <a:lnTo>
                      <a:pt x="563" y="587"/>
                    </a:lnTo>
                    <a:lnTo>
                      <a:pt x="568" y="626"/>
                    </a:lnTo>
                    <a:lnTo>
                      <a:pt x="574" y="662"/>
                    </a:lnTo>
                    <a:lnTo>
                      <a:pt x="580" y="699"/>
                    </a:lnTo>
                    <a:lnTo>
                      <a:pt x="584" y="735"/>
                    </a:lnTo>
                    <a:lnTo>
                      <a:pt x="589" y="770"/>
                    </a:lnTo>
                    <a:lnTo>
                      <a:pt x="595" y="804"/>
                    </a:lnTo>
                    <a:lnTo>
                      <a:pt x="599" y="837"/>
                    </a:lnTo>
                    <a:lnTo>
                      <a:pt x="603" y="870"/>
                    </a:lnTo>
                    <a:lnTo>
                      <a:pt x="609" y="900"/>
                    </a:lnTo>
                    <a:lnTo>
                      <a:pt x="612" y="931"/>
                    </a:lnTo>
                    <a:lnTo>
                      <a:pt x="616" y="962"/>
                    </a:lnTo>
                    <a:lnTo>
                      <a:pt x="620" y="991"/>
                    </a:lnTo>
                    <a:lnTo>
                      <a:pt x="624" y="1019"/>
                    </a:lnTo>
                    <a:lnTo>
                      <a:pt x="626" y="1048"/>
                    </a:lnTo>
                    <a:lnTo>
                      <a:pt x="630" y="1075"/>
                    </a:lnTo>
                    <a:lnTo>
                      <a:pt x="632" y="1102"/>
                    </a:lnTo>
                    <a:lnTo>
                      <a:pt x="635" y="1127"/>
                    </a:lnTo>
                    <a:lnTo>
                      <a:pt x="637" y="1152"/>
                    </a:lnTo>
                    <a:lnTo>
                      <a:pt x="639" y="1175"/>
                    </a:lnTo>
                    <a:lnTo>
                      <a:pt x="643" y="1198"/>
                    </a:lnTo>
                    <a:lnTo>
                      <a:pt x="645" y="1221"/>
                    </a:lnTo>
                    <a:lnTo>
                      <a:pt x="645" y="1242"/>
                    </a:lnTo>
                    <a:lnTo>
                      <a:pt x="647" y="1263"/>
                    </a:lnTo>
                    <a:lnTo>
                      <a:pt x="649" y="1282"/>
                    </a:lnTo>
                    <a:lnTo>
                      <a:pt x="649" y="1302"/>
                    </a:lnTo>
                    <a:lnTo>
                      <a:pt x="651" y="1321"/>
                    </a:lnTo>
                    <a:lnTo>
                      <a:pt x="651" y="1338"/>
                    </a:lnTo>
                    <a:lnTo>
                      <a:pt x="651" y="1355"/>
                    </a:lnTo>
                    <a:lnTo>
                      <a:pt x="651" y="1373"/>
                    </a:lnTo>
                    <a:lnTo>
                      <a:pt x="651" y="1401"/>
                    </a:lnTo>
                    <a:lnTo>
                      <a:pt x="649" y="1430"/>
                    </a:lnTo>
                    <a:lnTo>
                      <a:pt x="647" y="1457"/>
                    </a:lnTo>
                    <a:lnTo>
                      <a:pt x="643" y="1482"/>
                    </a:lnTo>
                    <a:lnTo>
                      <a:pt x="637" y="1505"/>
                    </a:lnTo>
                    <a:lnTo>
                      <a:pt x="632" y="1528"/>
                    </a:lnTo>
                    <a:lnTo>
                      <a:pt x="626" y="1549"/>
                    </a:lnTo>
                    <a:lnTo>
                      <a:pt x="620" y="1570"/>
                    </a:lnTo>
                    <a:lnTo>
                      <a:pt x="616" y="1580"/>
                    </a:lnTo>
                    <a:lnTo>
                      <a:pt x="612" y="1588"/>
                    </a:lnTo>
                    <a:lnTo>
                      <a:pt x="609" y="1595"/>
                    </a:lnTo>
                    <a:lnTo>
                      <a:pt x="605" y="1603"/>
                    </a:lnTo>
                    <a:lnTo>
                      <a:pt x="601" y="1609"/>
                    </a:lnTo>
                    <a:lnTo>
                      <a:pt x="595" y="1616"/>
                    </a:lnTo>
                    <a:lnTo>
                      <a:pt x="591" y="1620"/>
                    </a:lnTo>
                    <a:lnTo>
                      <a:pt x="587" y="1626"/>
                    </a:lnTo>
                    <a:lnTo>
                      <a:pt x="582" y="1630"/>
                    </a:lnTo>
                    <a:lnTo>
                      <a:pt x="576" y="1634"/>
                    </a:lnTo>
                    <a:lnTo>
                      <a:pt x="572" y="1637"/>
                    </a:lnTo>
                    <a:lnTo>
                      <a:pt x="566" y="1639"/>
                    </a:lnTo>
                    <a:lnTo>
                      <a:pt x="561" y="1641"/>
                    </a:lnTo>
                    <a:lnTo>
                      <a:pt x="555" y="1641"/>
                    </a:lnTo>
                    <a:lnTo>
                      <a:pt x="549" y="1643"/>
                    </a:lnTo>
                    <a:lnTo>
                      <a:pt x="543" y="1643"/>
                    </a:lnTo>
                    <a:lnTo>
                      <a:pt x="538" y="1643"/>
                    </a:lnTo>
                    <a:lnTo>
                      <a:pt x="532" y="1641"/>
                    </a:lnTo>
                    <a:lnTo>
                      <a:pt x="526" y="1639"/>
                    </a:lnTo>
                    <a:lnTo>
                      <a:pt x="518" y="1637"/>
                    </a:lnTo>
                    <a:lnTo>
                      <a:pt x="513" y="1636"/>
                    </a:lnTo>
                    <a:lnTo>
                      <a:pt x="507" y="1632"/>
                    </a:lnTo>
                    <a:lnTo>
                      <a:pt x="499" y="1626"/>
                    </a:lnTo>
                    <a:lnTo>
                      <a:pt x="493" y="1622"/>
                    </a:lnTo>
                    <a:lnTo>
                      <a:pt x="486" y="1616"/>
                    </a:lnTo>
                    <a:lnTo>
                      <a:pt x="480" y="1609"/>
                    </a:lnTo>
                    <a:lnTo>
                      <a:pt x="474" y="1601"/>
                    </a:lnTo>
                    <a:lnTo>
                      <a:pt x="467" y="1593"/>
                    </a:lnTo>
                    <a:lnTo>
                      <a:pt x="461" y="1586"/>
                    </a:lnTo>
                    <a:lnTo>
                      <a:pt x="455" y="1576"/>
                    </a:lnTo>
                    <a:lnTo>
                      <a:pt x="449" y="1566"/>
                    </a:lnTo>
                    <a:lnTo>
                      <a:pt x="444" y="1555"/>
                    </a:lnTo>
                    <a:lnTo>
                      <a:pt x="434" y="1540"/>
                    </a:lnTo>
                    <a:lnTo>
                      <a:pt x="424" y="1524"/>
                    </a:lnTo>
                    <a:lnTo>
                      <a:pt x="417" y="1509"/>
                    </a:lnTo>
                    <a:lnTo>
                      <a:pt x="409" y="1494"/>
                    </a:lnTo>
                    <a:lnTo>
                      <a:pt x="403" y="1476"/>
                    </a:lnTo>
                    <a:lnTo>
                      <a:pt x="396" y="1461"/>
                    </a:lnTo>
                    <a:lnTo>
                      <a:pt x="390" y="1446"/>
                    </a:lnTo>
                    <a:lnTo>
                      <a:pt x="384" y="1428"/>
                    </a:lnTo>
                    <a:lnTo>
                      <a:pt x="380" y="1411"/>
                    </a:lnTo>
                    <a:lnTo>
                      <a:pt x="376" y="1396"/>
                    </a:lnTo>
                    <a:lnTo>
                      <a:pt x="372" y="1378"/>
                    </a:lnTo>
                    <a:lnTo>
                      <a:pt x="369" y="1361"/>
                    </a:lnTo>
                    <a:lnTo>
                      <a:pt x="365" y="1344"/>
                    </a:lnTo>
                    <a:lnTo>
                      <a:pt x="363" y="1327"/>
                    </a:lnTo>
                    <a:lnTo>
                      <a:pt x="361" y="1309"/>
                    </a:lnTo>
                    <a:lnTo>
                      <a:pt x="361" y="1292"/>
                    </a:lnTo>
                    <a:lnTo>
                      <a:pt x="355" y="1265"/>
                    </a:lnTo>
                    <a:lnTo>
                      <a:pt x="351" y="1238"/>
                    </a:lnTo>
                    <a:lnTo>
                      <a:pt x="348" y="1215"/>
                    </a:lnTo>
                    <a:lnTo>
                      <a:pt x="346" y="1190"/>
                    </a:lnTo>
                    <a:lnTo>
                      <a:pt x="342" y="1167"/>
                    </a:lnTo>
                    <a:lnTo>
                      <a:pt x="338" y="1146"/>
                    </a:lnTo>
                    <a:lnTo>
                      <a:pt x="334" y="1125"/>
                    </a:lnTo>
                    <a:lnTo>
                      <a:pt x="330" y="1104"/>
                    </a:lnTo>
                    <a:lnTo>
                      <a:pt x="328" y="1085"/>
                    </a:lnTo>
                    <a:lnTo>
                      <a:pt x="325" y="1065"/>
                    </a:lnTo>
                    <a:lnTo>
                      <a:pt x="323" y="1048"/>
                    </a:lnTo>
                    <a:lnTo>
                      <a:pt x="319" y="1031"/>
                    </a:lnTo>
                    <a:lnTo>
                      <a:pt x="317" y="1016"/>
                    </a:lnTo>
                    <a:lnTo>
                      <a:pt x="313" y="1000"/>
                    </a:lnTo>
                    <a:lnTo>
                      <a:pt x="311" y="985"/>
                    </a:lnTo>
                    <a:lnTo>
                      <a:pt x="309" y="971"/>
                    </a:lnTo>
                    <a:lnTo>
                      <a:pt x="307" y="958"/>
                    </a:lnTo>
                    <a:lnTo>
                      <a:pt x="305" y="946"/>
                    </a:lnTo>
                    <a:lnTo>
                      <a:pt x="303" y="935"/>
                    </a:lnTo>
                    <a:lnTo>
                      <a:pt x="301" y="925"/>
                    </a:lnTo>
                    <a:lnTo>
                      <a:pt x="300" y="916"/>
                    </a:lnTo>
                    <a:lnTo>
                      <a:pt x="298" y="906"/>
                    </a:lnTo>
                    <a:lnTo>
                      <a:pt x="296" y="898"/>
                    </a:lnTo>
                    <a:lnTo>
                      <a:pt x="296" y="893"/>
                    </a:lnTo>
                    <a:lnTo>
                      <a:pt x="294" y="885"/>
                    </a:lnTo>
                    <a:lnTo>
                      <a:pt x="294" y="881"/>
                    </a:lnTo>
                    <a:lnTo>
                      <a:pt x="292" y="875"/>
                    </a:lnTo>
                    <a:lnTo>
                      <a:pt x="292" y="872"/>
                    </a:lnTo>
                    <a:lnTo>
                      <a:pt x="292" y="870"/>
                    </a:lnTo>
                    <a:lnTo>
                      <a:pt x="290" y="868"/>
                    </a:lnTo>
                    <a:lnTo>
                      <a:pt x="290" y="866"/>
                    </a:lnTo>
                    <a:lnTo>
                      <a:pt x="284" y="827"/>
                    </a:lnTo>
                    <a:lnTo>
                      <a:pt x="278" y="789"/>
                    </a:lnTo>
                    <a:lnTo>
                      <a:pt x="273" y="753"/>
                    </a:lnTo>
                    <a:lnTo>
                      <a:pt x="267" y="718"/>
                    </a:lnTo>
                    <a:lnTo>
                      <a:pt x="263" y="683"/>
                    </a:lnTo>
                    <a:lnTo>
                      <a:pt x="257" y="653"/>
                    </a:lnTo>
                    <a:lnTo>
                      <a:pt x="252" y="622"/>
                    </a:lnTo>
                    <a:lnTo>
                      <a:pt x="246" y="591"/>
                    </a:lnTo>
                    <a:lnTo>
                      <a:pt x="240" y="564"/>
                    </a:lnTo>
                    <a:lnTo>
                      <a:pt x="236" y="538"/>
                    </a:lnTo>
                    <a:lnTo>
                      <a:pt x="230" y="513"/>
                    </a:lnTo>
                    <a:lnTo>
                      <a:pt x="225" y="490"/>
                    </a:lnTo>
                    <a:lnTo>
                      <a:pt x="219" y="468"/>
                    </a:lnTo>
                    <a:lnTo>
                      <a:pt x="213" y="447"/>
                    </a:lnTo>
                    <a:lnTo>
                      <a:pt x="207" y="428"/>
                    </a:lnTo>
                    <a:lnTo>
                      <a:pt x="202" y="411"/>
                    </a:lnTo>
                    <a:lnTo>
                      <a:pt x="198" y="394"/>
                    </a:lnTo>
                    <a:lnTo>
                      <a:pt x="194" y="376"/>
                    </a:lnTo>
                    <a:lnTo>
                      <a:pt x="188" y="359"/>
                    </a:lnTo>
                    <a:lnTo>
                      <a:pt x="181" y="342"/>
                    </a:lnTo>
                    <a:lnTo>
                      <a:pt x="173" y="326"/>
                    </a:lnTo>
                    <a:lnTo>
                      <a:pt x="165" y="309"/>
                    </a:lnTo>
                    <a:lnTo>
                      <a:pt x="156" y="294"/>
                    </a:lnTo>
                    <a:lnTo>
                      <a:pt x="146" y="278"/>
                    </a:lnTo>
                    <a:lnTo>
                      <a:pt x="136" y="263"/>
                    </a:lnTo>
                    <a:lnTo>
                      <a:pt x="125" y="248"/>
                    </a:lnTo>
                    <a:lnTo>
                      <a:pt x="113" y="234"/>
                    </a:lnTo>
                    <a:lnTo>
                      <a:pt x="100" y="219"/>
                    </a:lnTo>
                    <a:lnTo>
                      <a:pt x="86" y="204"/>
                    </a:lnTo>
                    <a:lnTo>
                      <a:pt x="73" y="190"/>
                    </a:lnTo>
                    <a:lnTo>
                      <a:pt x="60" y="177"/>
                    </a:lnTo>
                    <a:lnTo>
                      <a:pt x="44" y="161"/>
                    </a:lnTo>
                    <a:lnTo>
                      <a:pt x="33" y="154"/>
                    </a:lnTo>
                    <a:lnTo>
                      <a:pt x="23" y="146"/>
                    </a:lnTo>
                    <a:lnTo>
                      <a:pt x="15" y="140"/>
                    </a:lnTo>
                    <a:lnTo>
                      <a:pt x="10" y="134"/>
                    </a:lnTo>
                    <a:lnTo>
                      <a:pt x="6" y="129"/>
                    </a:lnTo>
                    <a:lnTo>
                      <a:pt x="2" y="125"/>
                    </a:lnTo>
                    <a:lnTo>
                      <a:pt x="0" y="121"/>
                    </a:lnTo>
                    <a:lnTo>
                      <a:pt x="0" y="117"/>
                    </a:lnTo>
                    <a:lnTo>
                      <a:pt x="0" y="104"/>
                    </a:lnTo>
                    <a:lnTo>
                      <a:pt x="0" y="90"/>
                    </a:lnTo>
                    <a:lnTo>
                      <a:pt x="2" y="77"/>
                    </a:lnTo>
                    <a:lnTo>
                      <a:pt x="4" y="65"/>
                    </a:lnTo>
                    <a:lnTo>
                      <a:pt x="8" y="56"/>
                    </a:lnTo>
                    <a:lnTo>
                      <a:pt x="10" y="46"/>
                    </a:lnTo>
                    <a:lnTo>
                      <a:pt x="14" y="37"/>
                    </a:lnTo>
                    <a:lnTo>
                      <a:pt x="19" y="29"/>
                    </a:lnTo>
                    <a:lnTo>
                      <a:pt x="25" y="23"/>
                    </a:lnTo>
                    <a:lnTo>
                      <a:pt x="31" y="15"/>
                    </a:lnTo>
                    <a:lnTo>
                      <a:pt x="37" y="12"/>
                    </a:lnTo>
                    <a:lnTo>
                      <a:pt x="44" y="8"/>
                    </a:lnTo>
                    <a:lnTo>
                      <a:pt x="54" y="4"/>
                    </a:lnTo>
                    <a:lnTo>
                      <a:pt x="62" y="2"/>
                    </a:lnTo>
                    <a:lnTo>
                      <a:pt x="71" y="0"/>
                    </a:lnTo>
                    <a:lnTo>
                      <a:pt x="83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3436937" y="2541587"/>
                <a:ext cx="2397125" cy="1343025"/>
              </a:xfrm>
              <a:custGeom>
                <a:avLst/>
                <a:gdLst>
                  <a:gd name="T0" fmla="*/ 2032794 w 3020"/>
                  <a:gd name="T1" fmla="*/ 11099 h 1694"/>
                  <a:gd name="T2" fmla="*/ 2119313 w 3020"/>
                  <a:gd name="T3" fmla="*/ 55497 h 1694"/>
                  <a:gd name="T4" fmla="*/ 2227263 w 3020"/>
                  <a:gd name="T5" fmla="*/ 133985 h 1694"/>
                  <a:gd name="T6" fmla="*/ 2334419 w 3020"/>
                  <a:gd name="T7" fmla="*/ 233087 h 1694"/>
                  <a:gd name="T8" fmla="*/ 2389188 w 3020"/>
                  <a:gd name="T9" fmla="*/ 310783 h 1694"/>
                  <a:gd name="T10" fmla="*/ 2397125 w 3020"/>
                  <a:gd name="T11" fmla="*/ 342495 h 1694"/>
                  <a:gd name="T12" fmla="*/ 2370931 w 3020"/>
                  <a:gd name="T13" fmla="*/ 394821 h 1694"/>
                  <a:gd name="T14" fmla="*/ 2320925 w 3020"/>
                  <a:gd name="T15" fmla="*/ 453489 h 1694"/>
                  <a:gd name="T16" fmla="*/ 2281238 w 3020"/>
                  <a:gd name="T17" fmla="*/ 522464 h 1694"/>
                  <a:gd name="T18" fmla="*/ 2250281 w 3020"/>
                  <a:gd name="T19" fmla="*/ 610466 h 1694"/>
                  <a:gd name="T20" fmla="*/ 2188369 w 3020"/>
                  <a:gd name="T21" fmla="*/ 787263 h 1694"/>
                  <a:gd name="T22" fmla="*/ 2125663 w 3020"/>
                  <a:gd name="T23" fmla="*/ 1014008 h 1694"/>
                  <a:gd name="T24" fmla="*/ 2076450 w 3020"/>
                  <a:gd name="T25" fmla="*/ 1210625 h 1694"/>
                  <a:gd name="T26" fmla="*/ 2035969 w 3020"/>
                  <a:gd name="T27" fmla="*/ 1262158 h 1694"/>
                  <a:gd name="T28" fmla="*/ 1971675 w 3020"/>
                  <a:gd name="T29" fmla="*/ 1305763 h 1694"/>
                  <a:gd name="T30" fmla="*/ 1862138 w 3020"/>
                  <a:gd name="T31" fmla="*/ 1338268 h 1694"/>
                  <a:gd name="T32" fmla="*/ 1789113 w 3020"/>
                  <a:gd name="T33" fmla="*/ 1343025 h 1694"/>
                  <a:gd name="T34" fmla="*/ 1743075 w 3020"/>
                  <a:gd name="T35" fmla="*/ 1320033 h 1694"/>
                  <a:gd name="T36" fmla="*/ 1731169 w 3020"/>
                  <a:gd name="T37" fmla="*/ 1287528 h 1694"/>
                  <a:gd name="T38" fmla="*/ 1723231 w 3020"/>
                  <a:gd name="T39" fmla="*/ 1260572 h 1694"/>
                  <a:gd name="T40" fmla="*/ 1729581 w 3020"/>
                  <a:gd name="T41" fmla="*/ 1231238 h 1694"/>
                  <a:gd name="T42" fmla="*/ 1756569 w 3020"/>
                  <a:gd name="T43" fmla="*/ 1129758 h 1694"/>
                  <a:gd name="T44" fmla="*/ 1793081 w 3020"/>
                  <a:gd name="T45" fmla="*/ 974367 h 1694"/>
                  <a:gd name="T46" fmla="*/ 1824038 w 3020"/>
                  <a:gd name="T47" fmla="*/ 793606 h 1694"/>
                  <a:gd name="T48" fmla="*/ 1847850 w 3020"/>
                  <a:gd name="T49" fmla="*/ 623944 h 1694"/>
                  <a:gd name="T50" fmla="*/ 1865313 w 3020"/>
                  <a:gd name="T51" fmla="*/ 490751 h 1694"/>
                  <a:gd name="T52" fmla="*/ 1867694 w 3020"/>
                  <a:gd name="T53" fmla="*/ 394821 h 1694"/>
                  <a:gd name="T54" fmla="*/ 1834356 w 3020"/>
                  <a:gd name="T55" fmla="*/ 335360 h 1694"/>
                  <a:gd name="T56" fmla="*/ 1752600 w 3020"/>
                  <a:gd name="T57" fmla="*/ 306026 h 1694"/>
                  <a:gd name="T58" fmla="*/ 1665288 w 3020"/>
                  <a:gd name="T59" fmla="*/ 302855 h 1694"/>
                  <a:gd name="T60" fmla="*/ 1587500 w 3020"/>
                  <a:gd name="T61" fmla="*/ 310783 h 1694"/>
                  <a:gd name="T62" fmla="*/ 1479550 w 3020"/>
                  <a:gd name="T63" fmla="*/ 324260 h 1694"/>
                  <a:gd name="T64" fmla="*/ 1340644 w 3020"/>
                  <a:gd name="T65" fmla="*/ 348838 h 1694"/>
                  <a:gd name="T66" fmla="*/ 1173163 w 3020"/>
                  <a:gd name="T67" fmla="*/ 378965 h 1694"/>
                  <a:gd name="T68" fmla="*/ 962819 w 3020"/>
                  <a:gd name="T69" fmla="*/ 421776 h 1694"/>
                  <a:gd name="T70" fmla="*/ 711200 w 3020"/>
                  <a:gd name="T71" fmla="*/ 470931 h 1694"/>
                  <a:gd name="T72" fmla="*/ 511969 w 3020"/>
                  <a:gd name="T73" fmla="*/ 508986 h 1694"/>
                  <a:gd name="T74" fmla="*/ 364331 w 3020"/>
                  <a:gd name="T75" fmla="*/ 535941 h 1694"/>
                  <a:gd name="T76" fmla="*/ 266700 w 3020"/>
                  <a:gd name="T77" fmla="*/ 551005 h 1694"/>
                  <a:gd name="T78" fmla="*/ 219075 w 3020"/>
                  <a:gd name="T79" fmla="*/ 557347 h 1694"/>
                  <a:gd name="T80" fmla="*/ 161131 w 3020"/>
                  <a:gd name="T81" fmla="*/ 551005 h 1694"/>
                  <a:gd name="T82" fmla="*/ 103188 w 3020"/>
                  <a:gd name="T83" fmla="*/ 527221 h 1694"/>
                  <a:gd name="T84" fmla="*/ 53181 w 3020"/>
                  <a:gd name="T85" fmla="*/ 487580 h 1694"/>
                  <a:gd name="T86" fmla="*/ 18256 w 3020"/>
                  <a:gd name="T87" fmla="*/ 446354 h 1694"/>
                  <a:gd name="T88" fmla="*/ 1588 w 3020"/>
                  <a:gd name="T89" fmla="*/ 411470 h 1694"/>
                  <a:gd name="T90" fmla="*/ 1588 w 3020"/>
                  <a:gd name="T91" fmla="*/ 377379 h 1694"/>
                  <a:gd name="T92" fmla="*/ 23019 w 3020"/>
                  <a:gd name="T93" fmla="*/ 352009 h 1694"/>
                  <a:gd name="T94" fmla="*/ 61119 w 3020"/>
                  <a:gd name="T95" fmla="*/ 338531 h 1694"/>
                  <a:gd name="T96" fmla="*/ 77788 w 3020"/>
                  <a:gd name="T97" fmla="*/ 336945 h 1694"/>
                  <a:gd name="T98" fmla="*/ 104775 w 3020"/>
                  <a:gd name="T99" fmla="*/ 336945 h 1694"/>
                  <a:gd name="T100" fmla="*/ 190500 w 3020"/>
                  <a:gd name="T101" fmla="*/ 333774 h 1694"/>
                  <a:gd name="T102" fmla="*/ 478631 w 3020"/>
                  <a:gd name="T103" fmla="*/ 304440 h 1694"/>
                  <a:gd name="T104" fmla="*/ 800100 w 3020"/>
                  <a:gd name="T105" fmla="*/ 260835 h 1694"/>
                  <a:gd name="T106" fmla="*/ 1138238 w 3020"/>
                  <a:gd name="T107" fmla="*/ 198203 h 1694"/>
                  <a:gd name="T108" fmla="*/ 1443038 w 3020"/>
                  <a:gd name="T109" fmla="*/ 130021 h 1694"/>
                  <a:gd name="T110" fmla="*/ 1720056 w 3020"/>
                  <a:gd name="T111" fmla="*/ 57875 h 1694"/>
                  <a:gd name="T112" fmla="*/ 1847850 w 3020"/>
                  <a:gd name="T113" fmla="*/ 22992 h 1694"/>
                  <a:gd name="T114" fmla="*/ 1927225 w 3020"/>
                  <a:gd name="T115" fmla="*/ 4757 h 1694"/>
                  <a:gd name="T116" fmla="*/ 1974850 w 3020"/>
                  <a:gd name="T117" fmla="*/ 0 h 169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020" h="1694">
                    <a:moveTo>
                      <a:pt x="2488" y="0"/>
                    </a:moveTo>
                    <a:lnTo>
                      <a:pt x="2501" y="0"/>
                    </a:lnTo>
                    <a:lnTo>
                      <a:pt x="2515" y="2"/>
                    </a:lnTo>
                    <a:lnTo>
                      <a:pt x="2530" y="6"/>
                    </a:lnTo>
                    <a:lnTo>
                      <a:pt x="2545" y="10"/>
                    </a:lnTo>
                    <a:lnTo>
                      <a:pt x="2561" y="14"/>
                    </a:lnTo>
                    <a:lnTo>
                      <a:pt x="2576" y="22"/>
                    </a:lnTo>
                    <a:lnTo>
                      <a:pt x="2593" y="29"/>
                    </a:lnTo>
                    <a:lnTo>
                      <a:pt x="2613" y="37"/>
                    </a:lnTo>
                    <a:lnTo>
                      <a:pt x="2630" y="47"/>
                    </a:lnTo>
                    <a:lnTo>
                      <a:pt x="2649" y="58"/>
                    </a:lnTo>
                    <a:lnTo>
                      <a:pt x="2670" y="70"/>
                    </a:lnTo>
                    <a:lnTo>
                      <a:pt x="2689" y="83"/>
                    </a:lnTo>
                    <a:lnTo>
                      <a:pt x="2710" y="96"/>
                    </a:lnTo>
                    <a:lnTo>
                      <a:pt x="2733" y="112"/>
                    </a:lnTo>
                    <a:lnTo>
                      <a:pt x="2755" y="129"/>
                    </a:lnTo>
                    <a:lnTo>
                      <a:pt x="2780" y="146"/>
                    </a:lnTo>
                    <a:lnTo>
                      <a:pt x="2806" y="169"/>
                    </a:lnTo>
                    <a:lnTo>
                      <a:pt x="2833" y="192"/>
                    </a:lnTo>
                    <a:lnTo>
                      <a:pt x="2858" y="214"/>
                    </a:lnTo>
                    <a:lnTo>
                      <a:pt x="2883" y="235"/>
                    </a:lnTo>
                    <a:lnTo>
                      <a:pt x="2904" y="256"/>
                    </a:lnTo>
                    <a:lnTo>
                      <a:pt x="2924" y="275"/>
                    </a:lnTo>
                    <a:lnTo>
                      <a:pt x="2941" y="294"/>
                    </a:lnTo>
                    <a:lnTo>
                      <a:pt x="2958" y="311"/>
                    </a:lnTo>
                    <a:lnTo>
                      <a:pt x="2972" y="331"/>
                    </a:lnTo>
                    <a:lnTo>
                      <a:pt x="2985" y="346"/>
                    </a:lnTo>
                    <a:lnTo>
                      <a:pt x="2995" y="363"/>
                    </a:lnTo>
                    <a:lnTo>
                      <a:pt x="3004" y="379"/>
                    </a:lnTo>
                    <a:lnTo>
                      <a:pt x="3010" y="392"/>
                    </a:lnTo>
                    <a:lnTo>
                      <a:pt x="3014" y="400"/>
                    </a:lnTo>
                    <a:lnTo>
                      <a:pt x="3016" y="405"/>
                    </a:lnTo>
                    <a:lnTo>
                      <a:pt x="3018" y="413"/>
                    </a:lnTo>
                    <a:lnTo>
                      <a:pt x="3018" y="419"/>
                    </a:lnTo>
                    <a:lnTo>
                      <a:pt x="3020" y="427"/>
                    </a:lnTo>
                    <a:lnTo>
                      <a:pt x="3020" y="432"/>
                    </a:lnTo>
                    <a:lnTo>
                      <a:pt x="3018" y="442"/>
                    </a:lnTo>
                    <a:lnTo>
                      <a:pt x="3016" y="450"/>
                    </a:lnTo>
                    <a:lnTo>
                      <a:pt x="3012" y="461"/>
                    </a:lnTo>
                    <a:lnTo>
                      <a:pt x="3004" y="473"/>
                    </a:lnTo>
                    <a:lnTo>
                      <a:pt x="2996" y="484"/>
                    </a:lnTo>
                    <a:lnTo>
                      <a:pt x="2987" y="498"/>
                    </a:lnTo>
                    <a:lnTo>
                      <a:pt x="2975" y="513"/>
                    </a:lnTo>
                    <a:lnTo>
                      <a:pt x="2962" y="528"/>
                    </a:lnTo>
                    <a:lnTo>
                      <a:pt x="2952" y="538"/>
                    </a:lnTo>
                    <a:lnTo>
                      <a:pt x="2941" y="549"/>
                    </a:lnTo>
                    <a:lnTo>
                      <a:pt x="2931" y="561"/>
                    </a:lnTo>
                    <a:lnTo>
                      <a:pt x="2924" y="572"/>
                    </a:lnTo>
                    <a:lnTo>
                      <a:pt x="2914" y="584"/>
                    </a:lnTo>
                    <a:lnTo>
                      <a:pt x="2906" y="597"/>
                    </a:lnTo>
                    <a:lnTo>
                      <a:pt x="2897" y="613"/>
                    </a:lnTo>
                    <a:lnTo>
                      <a:pt x="2889" y="626"/>
                    </a:lnTo>
                    <a:lnTo>
                      <a:pt x="2881" y="642"/>
                    </a:lnTo>
                    <a:lnTo>
                      <a:pt x="2874" y="659"/>
                    </a:lnTo>
                    <a:lnTo>
                      <a:pt x="2868" y="676"/>
                    </a:lnTo>
                    <a:lnTo>
                      <a:pt x="2860" y="693"/>
                    </a:lnTo>
                    <a:lnTo>
                      <a:pt x="2854" y="711"/>
                    </a:lnTo>
                    <a:lnTo>
                      <a:pt x="2847" y="730"/>
                    </a:lnTo>
                    <a:lnTo>
                      <a:pt x="2841" y="749"/>
                    </a:lnTo>
                    <a:lnTo>
                      <a:pt x="2835" y="770"/>
                    </a:lnTo>
                    <a:lnTo>
                      <a:pt x="2824" y="803"/>
                    </a:lnTo>
                    <a:lnTo>
                      <a:pt x="2810" y="837"/>
                    </a:lnTo>
                    <a:lnTo>
                      <a:pt x="2797" y="874"/>
                    </a:lnTo>
                    <a:lnTo>
                      <a:pt x="2783" y="912"/>
                    </a:lnTo>
                    <a:lnTo>
                      <a:pt x="2770" y="951"/>
                    </a:lnTo>
                    <a:lnTo>
                      <a:pt x="2757" y="993"/>
                    </a:lnTo>
                    <a:lnTo>
                      <a:pt x="2745" y="1037"/>
                    </a:lnTo>
                    <a:lnTo>
                      <a:pt x="2732" y="1081"/>
                    </a:lnTo>
                    <a:lnTo>
                      <a:pt x="2718" y="1129"/>
                    </a:lnTo>
                    <a:lnTo>
                      <a:pt x="2705" y="1177"/>
                    </a:lnTo>
                    <a:lnTo>
                      <a:pt x="2691" y="1227"/>
                    </a:lnTo>
                    <a:lnTo>
                      <a:pt x="2678" y="1279"/>
                    </a:lnTo>
                    <a:lnTo>
                      <a:pt x="2664" y="1333"/>
                    </a:lnTo>
                    <a:lnTo>
                      <a:pt x="2653" y="1388"/>
                    </a:lnTo>
                    <a:lnTo>
                      <a:pt x="2639" y="1444"/>
                    </a:lnTo>
                    <a:lnTo>
                      <a:pt x="2626" y="1503"/>
                    </a:lnTo>
                    <a:lnTo>
                      <a:pt x="2622" y="1515"/>
                    </a:lnTo>
                    <a:lnTo>
                      <a:pt x="2616" y="1527"/>
                    </a:lnTo>
                    <a:lnTo>
                      <a:pt x="2609" y="1538"/>
                    </a:lnTo>
                    <a:lnTo>
                      <a:pt x="2601" y="1550"/>
                    </a:lnTo>
                    <a:lnTo>
                      <a:pt x="2593" y="1561"/>
                    </a:lnTo>
                    <a:lnTo>
                      <a:pt x="2584" y="1571"/>
                    </a:lnTo>
                    <a:lnTo>
                      <a:pt x="2574" y="1582"/>
                    </a:lnTo>
                    <a:lnTo>
                      <a:pt x="2565" y="1592"/>
                    </a:lnTo>
                    <a:lnTo>
                      <a:pt x="2553" y="1601"/>
                    </a:lnTo>
                    <a:lnTo>
                      <a:pt x="2540" y="1611"/>
                    </a:lnTo>
                    <a:lnTo>
                      <a:pt x="2528" y="1621"/>
                    </a:lnTo>
                    <a:lnTo>
                      <a:pt x="2513" y="1630"/>
                    </a:lnTo>
                    <a:lnTo>
                      <a:pt x="2499" y="1638"/>
                    </a:lnTo>
                    <a:lnTo>
                      <a:pt x="2484" y="1647"/>
                    </a:lnTo>
                    <a:lnTo>
                      <a:pt x="2467" y="1655"/>
                    </a:lnTo>
                    <a:lnTo>
                      <a:pt x="2449" y="1665"/>
                    </a:lnTo>
                    <a:lnTo>
                      <a:pt x="2423" y="1672"/>
                    </a:lnTo>
                    <a:lnTo>
                      <a:pt x="2396" y="1678"/>
                    </a:lnTo>
                    <a:lnTo>
                      <a:pt x="2369" y="1684"/>
                    </a:lnTo>
                    <a:lnTo>
                      <a:pt x="2346" y="1688"/>
                    </a:lnTo>
                    <a:lnTo>
                      <a:pt x="2323" y="1690"/>
                    </a:lnTo>
                    <a:lnTo>
                      <a:pt x="2302" y="1694"/>
                    </a:lnTo>
                    <a:lnTo>
                      <a:pt x="2282" y="1694"/>
                    </a:lnTo>
                    <a:lnTo>
                      <a:pt x="2265" y="1694"/>
                    </a:lnTo>
                    <a:lnTo>
                      <a:pt x="2261" y="1694"/>
                    </a:lnTo>
                    <a:lnTo>
                      <a:pt x="2254" y="1694"/>
                    </a:lnTo>
                    <a:lnTo>
                      <a:pt x="2246" y="1690"/>
                    </a:lnTo>
                    <a:lnTo>
                      <a:pt x="2238" y="1688"/>
                    </a:lnTo>
                    <a:lnTo>
                      <a:pt x="2229" y="1684"/>
                    </a:lnTo>
                    <a:lnTo>
                      <a:pt x="2219" y="1678"/>
                    </a:lnTo>
                    <a:lnTo>
                      <a:pt x="2208" y="1672"/>
                    </a:lnTo>
                    <a:lnTo>
                      <a:pt x="2196" y="1665"/>
                    </a:lnTo>
                    <a:lnTo>
                      <a:pt x="2192" y="1657"/>
                    </a:lnTo>
                    <a:lnTo>
                      <a:pt x="2190" y="1649"/>
                    </a:lnTo>
                    <a:lnTo>
                      <a:pt x="2186" y="1642"/>
                    </a:lnTo>
                    <a:lnTo>
                      <a:pt x="2184" y="1636"/>
                    </a:lnTo>
                    <a:lnTo>
                      <a:pt x="2183" y="1630"/>
                    </a:lnTo>
                    <a:lnTo>
                      <a:pt x="2181" y="1624"/>
                    </a:lnTo>
                    <a:lnTo>
                      <a:pt x="2177" y="1615"/>
                    </a:lnTo>
                    <a:lnTo>
                      <a:pt x="2173" y="1605"/>
                    </a:lnTo>
                    <a:lnTo>
                      <a:pt x="2171" y="1599"/>
                    </a:lnTo>
                    <a:lnTo>
                      <a:pt x="2171" y="1596"/>
                    </a:lnTo>
                    <a:lnTo>
                      <a:pt x="2171" y="1592"/>
                    </a:lnTo>
                    <a:lnTo>
                      <a:pt x="2171" y="1590"/>
                    </a:lnTo>
                    <a:lnTo>
                      <a:pt x="2171" y="1588"/>
                    </a:lnTo>
                    <a:lnTo>
                      <a:pt x="2171" y="1584"/>
                    </a:lnTo>
                    <a:lnTo>
                      <a:pt x="2171" y="1582"/>
                    </a:lnTo>
                    <a:lnTo>
                      <a:pt x="2173" y="1575"/>
                    </a:lnTo>
                    <a:lnTo>
                      <a:pt x="2175" y="1565"/>
                    </a:lnTo>
                    <a:lnTo>
                      <a:pt x="2179" y="1553"/>
                    </a:lnTo>
                    <a:lnTo>
                      <a:pt x="2181" y="1540"/>
                    </a:lnTo>
                    <a:lnTo>
                      <a:pt x="2184" y="1527"/>
                    </a:lnTo>
                    <a:lnTo>
                      <a:pt x="2190" y="1511"/>
                    </a:lnTo>
                    <a:lnTo>
                      <a:pt x="2198" y="1482"/>
                    </a:lnTo>
                    <a:lnTo>
                      <a:pt x="2206" y="1454"/>
                    </a:lnTo>
                    <a:lnTo>
                      <a:pt x="2213" y="1425"/>
                    </a:lnTo>
                    <a:lnTo>
                      <a:pt x="2221" y="1394"/>
                    </a:lnTo>
                    <a:lnTo>
                      <a:pt x="2229" y="1361"/>
                    </a:lnTo>
                    <a:lnTo>
                      <a:pt x="2236" y="1331"/>
                    </a:lnTo>
                    <a:lnTo>
                      <a:pt x="2244" y="1296"/>
                    </a:lnTo>
                    <a:lnTo>
                      <a:pt x="2252" y="1264"/>
                    </a:lnTo>
                    <a:lnTo>
                      <a:pt x="2259" y="1229"/>
                    </a:lnTo>
                    <a:lnTo>
                      <a:pt x="2265" y="1193"/>
                    </a:lnTo>
                    <a:lnTo>
                      <a:pt x="2273" y="1156"/>
                    </a:lnTo>
                    <a:lnTo>
                      <a:pt x="2279" y="1118"/>
                    </a:lnTo>
                    <a:lnTo>
                      <a:pt x="2286" y="1081"/>
                    </a:lnTo>
                    <a:lnTo>
                      <a:pt x="2292" y="1041"/>
                    </a:lnTo>
                    <a:lnTo>
                      <a:pt x="2298" y="1001"/>
                    </a:lnTo>
                    <a:lnTo>
                      <a:pt x="2303" y="960"/>
                    </a:lnTo>
                    <a:lnTo>
                      <a:pt x="2309" y="924"/>
                    </a:lnTo>
                    <a:lnTo>
                      <a:pt x="2315" y="887"/>
                    </a:lnTo>
                    <a:lnTo>
                      <a:pt x="2321" y="855"/>
                    </a:lnTo>
                    <a:lnTo>
                      <a:pt x="2325" y="820"/>
                    </a:lnTo>
                    <a:lnTo>
                      <a:pt x="2328" y="787"/>
                    </a:lnTo>
                    <a:lnTo>
                      <a:pt x="2334" y="757"/>
                    </a:lnTo>
                    <a:lnTo>
                      <a:pt x="2338" y="728"/>
                    </a:lnTo>
                    <a:lnTo>
                      <a:pt x="2340" y="699"/>
                    </a:lnTo>
                    <a:lnTo>
                      <a:pt x="2344" y="670"/>
                    </a:lnTo>
                    <a:lnTo>
                      <a:pt x="2346" y="644"/>
                    </a:lnTo>
                    <a:lnTo>
                      <a:pt x="2350" y="619"/>
                    </a:lnTo>
                    <a:lnTo>
                      <a:pt x="2351" y="596"/>
                    </a:lnTo>
                    <a:lnTo>
                      <a:pt x="2351" y="572"/>
                    </a:lnTo>
                    <a:lnTo>
                      <a:pt x="2353" y="551"/>
                    </a:lnTo>
                    <a:lnTo>
                      <a:pt x="2353" y="532"/>
                    </a:lnTo>
                    <a:lnTo>
                      <a:pt x="2355" y="513"/>
                    </a:lnTo>
                    <a:lnTo>
                      <a:pt x="2353" y="498"/>
                    </a:lnTo>
                    <a:lnTo>
                      <a:pt x="2351" y="482"/>
                    </a:lnTo>
                    <a:lnTo>
                      <a:pt x="2346" y="469"/>
                    </a:lnTo>
                    <a:lnTo>
                      <a:pt x="2340" y="455"/>
                    </a:lnTo>
                    <a:lnTo>
                      <a:pt x="2332" y="444"/>
                    </a:lnTo>
                    <a:lnTo>
                      <a:pt x="2323" y="432"/>
                    </a:lnTo>
                    <a:lnTo>
                      <a:pt x="2311" y="423"/>
                    </a:lnTo>
                    <a:lnTo>
                      <a:pt x="2298" y="413"/>
                    </a:lnTo>
                    <a:lnTo>
                      <a:pt x="2284" y="405"/>
                    </a:lnTo>
                    <a:lnTo>
                      <a:pt x="2267" y="400"/>
                    </a:lnTo>
                    <a:lnTo>
                      <a:pt x="2248" y="394"/>
                    </a:lnTo>
                    <a:lnTo>
                      <a:pt x="2229" y="390"/>
                    </a:lnTo>
                    <a:lnTo>
                      <a:pt x="2208" y="386"/>
                    </a:lnTo>
                    <a:lnTo>
                      <a:pt x="2184" y="382"/>
                    </a:lnTo>
                    <a:lnTo>
                      <a:pt x="2160" y="382"/>
                    </a:lnTo>
                    <a:lnTo>
                      <a:pt x="2133" y="381"/>
                    </a:lnTo>
                    <a:lnTo>
                      <a:pt x="2121" y="381"/>
                    </a:lnTo>
                    <a:lnTo>
                      <a:pt x="2110" y="382"/>
                    </a:lnTo>
                    <a:lnTo>
                      <a:pt x="2098" y="382"/>
                    </a:lnTo>
                    <a:lnTo>
                      <a:pt x="2085" y="382"/>
                    </a:lnTo>
                    <a:lnTo>
                      <a:pt x="2069" y="384"/>
                    </a:lnTo>
                    <a:lnTo>
                      <a:pt x="2054" y="386"/>
                    </a:lnTo>
                    <a:lnTo>
                      <a:pt x="2037" y="386"/>
                    </a:lnTo>
                    <a:lnTo>
                      <a:pt x="2019" y="390"/>
                    </a:lnTo>
                    <a:lnTo>
                      <a:pt x="2000" y="392"/>
                    </a:lnTo>
                    <a:lnTo>
                      <a:pt x="1979" y="394"/>
                    </a:lnTo>
                    <a:lnTo>
                      <a:pt x="1958" y="396"/>
                    </a:lnTo>
                    <a:lnTo>
                      <a:pt x="1937" y="400"/>
                    </a:lnTo>
                    <a:lnTo>
                      <a:pt x="1914" y="404"/>
                    </a:lnTo>
                    <a:lnTo>
                      <a:pt x="1889" y="405"/>
                    </a:lnTo>
                    <a:lnTo>
                      <a:pt x="1864" y="409"/>
                    </a:lnTo>
                    <a:lnTo>
                      <a:pt x="1837" y="415"/>
                    </a:lnTo>
                    <a:lnTo>
                      <a:pt x="1810" y="419"/>
                    </a:lnTo>
                    <a:lnTo>
                      <a:pt x="1781" y="423"/>
                    </a:lnTo>
                    <a:lnTo>
                      <a:pt x="1753" y="429"/>
                    </a:lnTo>
                    <a:lnTo>
                      <a:pt x="1722" y="434"/>
                    </a:lnTo>
                    <a:lnTo>
                      <a:pt x="1689" y="440"/>
                    </a:lnTo>
                    <a:lnTo>
                      <a:pt x="1657" y="446"/>
                    </a:lnTo>
                    <a:lnTo>
                      <a:pt x="1624" y="452"/>
                    </a:lnTo>
                    <a:lnTo>
                      <a:pt x="1589" y="457"/>
                    </a:lnTo>
                    <a:lnTo>
                      <a:pt x="1553" y="465"/>
                    </a:lnTo>
                    <a:lnTo>
                      <a:pt x="1516" y="471"/>
                    </a:lnTo>
                    <a:lnTo>
                      <a:pt x="1478" y="478"/>
                    </a:lnTo>
                    <a:lnTo>
                      <a:pt x="1440" y="486"/>
                    </a:lnTo>
                    <a:lnTo>
                      <a:pt x="1399" y="494"/>
                    </a:lnTo>
                    <a:lnTo>
                      <a:pt x="1357" y="503"/>
                    </a:lnTo>
                    <a:lnTo>
                      <a:pt x="1315" y="511"/>
                    </a:lnTo>
                    <a:lnTo>
                      <a:pt x="1273" y="521"/>
                    </a:lnTo>
                    <a:lnTo>
                      <a:pt x="1213" y="532"/>
                    </a:lnTo>
                    <a:lnTo>
                      <a:pt x="1156" y="544"/>
                    </a:lnTo>
                    <a:lnTo>
                      <a:pt x="1100" y="555"/>
                    </a:lnTo>
                    <a:lnTo>
                      <a:pt x="1046" y="565"/>
                    </a:lnTo>
                    <a:lnTo>
                      <a:pt x="994" y="574"/>
                    </a:lnTo>
                    <a:lnTo>
                      <a:pt x="944" y="584"/>
                    </a:lnTo>
                    <a:lnTo>
                      <a:pt x="896" y="594"/>
                    </a:lnTo>
                    <a:lnTo>
                      <a:pt x="850" y="603"/>
                    </a:lnTo>
                    <a:lnTo>
                      <a:pt x="806" y="611"/>
                    </a:lnTo>
                    <a:lnTo>
                      <a:pt x="764" y="620"/>
                    </a:lnTo>
                    <a:lnTo>
                      <a:pt x="722" y="628"/>
                    </a:lnTo>
                    <a:lnTo>
                      <a:pt x="683" y="634"/>
                    </a:lnTo>
                    <a:lnTo>
                      <a:pt x="645" y="642"/>
                    </a:lnTo>
                    <a:lnTo>
                      <a:pt x="610" y="647"/>
                    </a:lnTo>
                    <a:lnTo>
                      <a:pt x="576" y="655"/>
                    </a:lnTo>
                    <a:lnTo>
                      <a:pt x="543" y="661"/>
                    </a:lnTo>
                    <a:lnTo>
                      <a:pt x="514" y="665"/>
                    </a:lnTo>
                    <a:lnTo>
                      <a:pt x="486" y="670"/>
                    </a:lnTo>
                    <a:lnTo>
                      <a:pt x="459" y="676"/>
                    </a:lnTo>
                    <a:lnTo>
                      <a:pt x="434" y="680"/>
                    </a:lnTo>
                    <a:lnTo>
                      <a:pt x="411" y="684"/>
                    </a:lnTo>
                    <a:lnTo>
                      <a:pt x="390" y="688"/>
                    </a:lnTo>
                    <a:lnTo>
                      <a:pt x="368" y="690"/>
                    </a:lnTo>
                    <a:lnTo>
                      <a:pt x="351" y="693"/>
                    </a:lnTo>
                    <a:lnTo>
                      <a:pt x="336" y="695"/>
                    </a:lnTo>
                    <a:lnTo>
                      <a:pt x="321" y="697"/>
                    </a:lnTo>
                    <a:lnTo>
                      <a:pt x="309" y="699"/>
                    </a:lnTo>
                    <a:lnTo>
                      <a:pt x="297" y="701"/>
                    </a:lnTo>
                    <a:lnTo>
                      <a:pt x="288" y="703"/>
                    </a:lnTo>
                    <a:lnTo>
                      <a:pt x="280" y="703"/>
                    </a:lnTo>
                    <a:lnTo>
                      <a:pt x="276" y="703"/>
                    </a:lnTo>
                    <a:lnTo>
                      <a:pt x="273" y="705"/>
                    </a:lnTo>
                    <a:lnTo>
                      <a:pt x="257" y="703"/>
                    </a:lnTo>
                    <a:lnTo>
                      <a:pt x="244" y="703"/>
                    </a:lnTo>
                    <a:lnTo>
                      <a:pt x="230" y="701"/>
                    </a:lnTo>
                    <a:lnTo>
                      <a:pt x="217" y="699"/>
                    </a:lnTo>
                    <a:lnTo>
                      <a:pt x="203" y="695"/>
                    </a:lnTo>
                    <a:lnTo>
                      <a:pt x="192" y="691"/>
                    </a:lnTo>
                    <a:lnTo>
                      <a:pt x="178" y="688"/>
                    </a:lnTo>
                    <a:lnTo>
                      <a:pt x="167" y="684"/>
                    </a:lnTo>
                    <a:lnTo>
                      <a:pt x="154" y="678"/>
                    </a:lnTo>
                    <a:lnTo>
                      <a:pt x="142" y="672"/>
                    </a:lnTo>
                    <a:lnTo>
                      <a:pt x="130" y="665"/>
                    </a:lnTo>
                    <a:lnTo>
                      <a:pt x="119" y="657"/>
                    </a:lnTo>
                    <a:lnTo>
                      <a:pt x="107" y="649"/>
                    </a:lnTo>
                    <a:lnTo>
                      <a:pt x="96" y="642"/>
                    </a:lnTo>
                    <a:lnTo>
                      <a:pt x="86" y="632"/>
                    </a:lnTo>
                    <a:lnTo>
                      <a:pt x="75" y="624"/>
                    </a:lnTo>
                    <a:lnTo>
                      <a:pt x="67" y="615"/>
                    </a:lnTo>
                    <a:lnTo>
                      <a:pt x="58" y="605"/>
                    </a:lnTo>
                    <a:lnTo>
                      <a:pt x="50" y="596"/>
                    </a:lnTo>
                    <a:lnTo>
                      <a:pt x="42" y="588"/>
                    </a:lnTo>
                    <a:lnTo>
                      <a:pt x="34" y="578"/>
                    </a:lnTo>
                    <a:lnTo>
                      <a:pt x="29" y="571"/>
                    </a:lnTo>
                    <a:lnTo>
                      <a:pt x="23" y="563"/>
                    </a:lnTo>
                    <a:lnTo>
                      <a:pt x="19" y="555"/>
                    </a:lnTo>
                    <a:lnTo>
                      <a:pt x="13" y="548"/>
                    </a:lnTo>
                    <a:lnTo>
                      <a:pt x="10" y="540"/>
                    </a:lnTo>
                    <a:lnTo>
                      <a:pt x="8" y="534"/>
                    </a:lnTo>
                    <a:lnTo>
                      <a:pt x="4" y="526"/>
                    </a:lnTo>
                    <a:lnTo>
                      <a:pt x="2" y="519"/>
                    </a:lnTo>
                    <a:lnTo>
                      <a:pt x="0" y="513"/>
                    </a:lnTo>
                    <a:lnTo>
                      <a:pt x="0" y="505"/>
                    </a:lnTo>
                    <a:lnTo>
                      <a:pt x="0" y="500"/>
                    </a:lnTo>
                    <a:lnTo>
                      <a:pt x="0" y="490"/>
                    </a:lnTo>
                    <a:lnTo>
                      <a:pt x="2" y="482"/>
                    </a:lnTo>
                    <a:lnTo>
                      <a:pt x="2" y="476"/>
                    </a:lnTo>
                    <a:lnTo>
                      <a:pt x="6" y="469"/>
                    </a:lnTo>
                    <a:lnTo>
                      <a:pt x="8" y="463"/>
                    </a:lnTo>
                    <a:lnTo>
                      <a:pt x="13" y="457"/>
                    </a:lnTo>
                    <a:lnTo>
                      <a:pt x="17" y="453"/>
                    </a:lnTo>
                    <a:lnTo>
                      <a:pt x="23" y="448"/>
                    </a:lnTo>
                    <a:lnTo>
                      <a:pt x="29" y="444"/>
                    </a:lnTo>
                    <a:lnTo>
                      <a:pt x="34" y="440"/>
                    </a:lnTo>
                    <a:lnTo>
                      <a:pt x="42" y="436"/>
                    </a:lnTo>
                    <a:lnTo>
                      <a:pt x="50" y="434"/>
                    </a:lnTo>
                    <a:lnTo>
                      <a:pt x="59" y="430"/>
                    </a:lnTo>
                    <a:lnTo>
                      <a:pt x="67" y="429"/>
                    </a:lnTo>
                    <a:lnTo>
                      <a:pt x="77" y="427"/>
                    </a:lnTo>
                    <a:lnTo>
                      <a:pt x="88" y="425"/>
                    </a:lnTo>
                    <a:lnTo>
                      <a:pt x="90" y="425"/>
                    </a:lnTo>
                    <a:lnTo>
                      <a:pt x="92" y="425"/>
                    </a:lnTo>
                    <a:lnTo>
                      <a:pt x="94" y="425"/>
                    </a:lnTo>
                    <a:lnTo>
                      <a:pt x="98" y="425"/>
                    </a:lnTo>
                    <a:lnTo>
                      <a:pt x="102" y="425"/>
                    </a:lnTo>
                    <a:lnTo>
                      <a:pt x="106" y="425"/>
                    </a:lnTo>
                    <a:lnTo>
                      <a:pt x="111" y="425"/>
                    </a:lnTo>
                    <a:lnTo>
                      <a:pt x="117" y="425"/>
                    </a:lnTo>
                    <a:lnTo>
                      <a:pt x="125" y="425"/>
                    </a:lnTo>
                    <a:lnTo>
                      <a:pt x="132" y="425"/>
                    </a:lnTo>
                    <a:lnTo>
                      <a:pt x="142" y="425"/>
                    </a:lnTo>
                    <a:lnTo>
                      <a:pt x="150" y="425"/>
                    </a:lnTo>
                    <a:lnTo>
                      <a:pt x="161" y="425"/>
                    </a:lnTo>
                    <a:lnTo>
                      <a:pt x="171" y="425"/>
                    </a:lnTo>
                    <a:lnTo>
                      <a:pt x="182" y="425"/>
                    </a:lnTo>
                    <a:lnTo>
                      <a:pt x="240" y="421"/>
                    </a:lnTo>
                    <a:lnTo>
                      <a:pt x="297" y="415"/>
                    </a:lnTo>
                    <a:lnTo>
                      <a:pt x="355" y="411"/>
                    </a:lnTo>
                    <a:lnTo>
                      <a:pt x="415" y="404"/>
                    </a:lnTo>
                    <a:lnTo>
                      <a:pt x="476" y="398"/>
                    </a:lnTo>
                    <a:lnTo>
                      <a:pt x="539" y="392"/>
                    </a:lnTo>
                    <a:lnTo>
                      <a:pt x="603" y="384"/>
                    </a:lnTo>
                    <a:lnTo>
                      <a:pt x="668" y="377"/>
                    </a:lnTo>
                    <a:lnTo>
                      <a:pt x="733" y="367"/>
                    </a:lnTo>
                    <a:lnTo>
                      <a:pt x="800" y="359"/>
                    </a:lnTo>
                    <a:lnTo>
                      <a:pt x="868" y="350"/>
                    </a:lnTo>
                    <a:lnTo>
                      <a:pt x="939" y="338"/>
                    </a:lnTo>
                    <a:lnTo>
                      <a:pt x="1008" y="329"/>
                    </a:lnTo>
                    <a:lnTo>
                      <a:pt x="1081" y="317"/>
                    </a:lnTo>
                    <a:lnTo>
                      <a:pt x="1154" y="306"/>
                    </a:lnTo>
                    <a:lnTo>
                      <a:pt x="1228" y="294"/>
                    </a:lnTo>
                    <a:lnTo>
                      <a:pt x="1298" y="279"/>
                    </a:lnTo>
                    <a:lnTo>
                      <a:pt x="1365" y="265"/>
                    </a:lnTo>
                    <a:lnTo>
                      <a:pt x="1434" y="250"/>
                    </a:lnTo>
                    <a:lnTo>
                      <a:pt x="1499" y="237"/>
                    </a:lnTo>
                    <a:lnTo>
                      <a:pt x="1564" y="221"/>
                    </a:lnTo>
                    <a:lnTo>
                      <a:pt x="1630" y="208"/>
                    </a:lnTo>
                    <a:lnTo>
                      <a:pt x="1693" y="192"/>
                    </a:lnTo>
                    <a:lnTo>
                      <a:pt x="1756" y="179"/>
                    </a:lnTo>
                    <a:lnTo>
                      <a:pt x="1818" y="164"/>
                    </a:lnTo>
                    <a:lnTo>
                      <a:pt x="1877" y="148"/>
                    </a:lnTo>
                    <a:lnTo>
                      <a:pt x="1937" y="135"/>
                    </a:lnTo>
                    <a:lnTo>
                      <a:pt x="1996" y="119"/>
                    </a:lnTo>
                    <a:lnTo>
                      <a:pt x="2054" y="104"/>
                    </a:lnTo>
                    <a:lnTo>
                      <a:pt x="2112" y="89"/>
                    </a:lnTo>
                    <a:lnTo>
                      <a:pt x="2167" y="73"/>
                    </a:lnTo>
                    <a:lnTo>
                      <a:pt x="2221" y="58"/>
                    </a:lnTo>
                    <a:lnTo>
                      <a:pt x="2244" y="52"/>
                    </a:lnTo>
                    <a:lnTo>
                      <a:pt x="2267" y="45"/>
                    </a:lnTo>
                    <a:lnTo>
                      <a:pt x="2288" y="39"/>
                    </a:lnTo>
                    <a:lnTo>
                      <a:pt x="2309" y="33"/>
                    </a:lnTo>
                    <a:lnTo>
                      <a:pt x="2328" y="29"/>
                    </a:lnTo>
                    <a:lnTo>
                      <a:pt x="2348" y="23"/>
                    </a:lnTo>
                    <a:lnTo>
                      <a:pt x="2365" y="20"/>
                    </a:lnTo>
                    <a:lnTo>
                      <a:pt x="2382" y="16"/>
                    </a:lnTo>
                    <a:lnTo>
                      <a:pt x="2399" y="12"/>
                    </a:lnTo>
                    <a:lnTo>
                      <a:pt x="2415" y="8"/>
                    </a:lnTo>
                    <a:lnTo>
                      <a:pt x="2428" y="6"/>
                    </a:lnTo>
                    <a:lnTo>
                      <a:pt x="2442" y="4"/>
                    </a:lnTo>
                    <a:lnTo>
                      <a:pt x="2455" y="2"/>
                    </a:lnTo>
                    <a:lnTo>
                      <a:pt x="2467" y="0"/>
                    </a:lnTo>
                    <a:lnTo>
                      <a:pt x="2478" y="0"/>
                    </a:lnTo>
                    <a:lnTo>
                      <a:pt x="2488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27"/>
              <p:cNvSpPr>
                <a:spLocks/>
              </p:cNvSpPr>
              <p:nvPr/>
            </p:nvSpPr>
            <p:spPr bwMode="auto">
              <a:xfrm>
                <a:off x="3657600" y="3657600"/>
                <a:ext cx="1928812" cy="384175"/>
              </a:xfrm>
              <a:custGeom>
                <a:avLst/>
                <a:gdLst>
                  <a:gd name="T0" fmla="*/ 1625724 w 2431"/>
                  <a:gd name="T1" fmla="*/ 795 h 483"/>
                  <a:gd name="T2" fmla="*/ 1657461 w 2431"/>
                  <a:gd name="T3" fmla="*/ 7159 h 483"/>
                  <a:gd name="T4" fmla="*/ 1693959 w 2431"/>
                  <a:gd name="T5" fmla="*/ 18294 h 483"/>
                  <a:gd name="T6" fmla="*/ 1736804 w 2431"/>
                  <a:gd name="T7" fmla="*/ 34997 h 483"/>
                  <a:gd name="T8" fmla="*/ 1783616 w 2431"/>
                  <a:gd name="T9" fmla="*/ 57268 h 483"/>
                  <a:gd name="T10" fmla="*/ 1832808 w 2431"/>
                  <a:gd name="T11" fmla="*/ 86698 h 483"/>
                  <a:gd name="T12" fmla="*/ 1867718 w 2431"/>
                  <a:gd name="T13" fmla="*/ 116923 h 483"/>
                  <a:gd name="T14" fmla="*/ 1894695 w 2431"/>
                  <a:gd name="T15" fmla="*/ 146352 h 483"/>
                  <a:gd name="T16" fmla="*/ 1912944 w 2431"/>
                  <a:gd name="T17" fmla="*/ 171805 h 483"/>
                  <a:gd name="T18" fmla="*/ 1925638 w 2431"/>
                  <a:gd name="T19" fmla="*/ 194871 h 483"/>
                  <a:gd name="T20" fmla="*/ 1928812 w 2431"/>
                  <a:gd name="T21" fmla="*/ 216347 h 483"/>
                  <a:gd name="T22" fmla="*/ 1927225 w 2431"/>
                  <a:gd name="T23" fmla="*/ 229869 h 483"/>
                  <a:gd name="T24" fmla="*/ 1917704 w 2431"/>
                  <a:gd name="T25" fmla="*/ 244186 h 483"/>
                  <a:gd name="T26" fmla="*/ 1905803 w 2431"/>
                  <a:gd name="T27" fmla="*/ 252935 h 483"/>
                  <a:gd name="T28" fmla="*/ 1885967 w 2431"/>
                  <a:gd name="T29" fmla="*/ 259298 h 483"/>
                  <a:gd name="T30" fmla="*/ 1862958 w 2431"/>
                  <a:gd name="T31" fmla="*/ 262480 h 483"/>
                  <a:gd name="T32" fmla="*/ 1709034 w 2431"/>
                  <a:gd name="T33" fmla="*/ 264071 h 483"/>
                  <a:gd name="T34" fmla="*/ 1533687 w 2431"/>
                  <a:gd name="T35" fmla="*/ 272820 h 483"/>
                  <a:gd name="T36" fmla="*/ 1433716 w 2431"/>
                  <a:gd name="T37" fmla="*/ 279183 h 483"/>
                  <a:gd name="T38" fmla="*/ 1337712 w 2431"/>
                  <a:gd name="T39" fmla="*/ 287932 h 483"/>
                  <a:gd name="T40" fmla="*/ 1212351 w 2431"/>
                  <a:gd name="T41" fmla="*/ 300659 h 483"/>
                  <a:gd name="T42" fmla="*/ 1084610 w 2431"/>
                  <a:gd name="T43" fmla="*/ 310999 h 483"/>
                  <a:gd name="T44" fmla="*/ 970357 w 2431"/>
                  <a:gd name="T45" fmla="*/ 322134 h 483"/>
                  <a:gd name="T46" fmla="*/ 868005 w 2431"/>
                  <a:gd name="T47" fmla="*/ 330884 h 483"/>
                  <a:gd name="T48" fmla="*/ 779935 w 2431"/>
                  <a:gd name="T49" fmla="*/ 340428 h 483"/>
                  <a:gd name="T50" fmla="*/ 706940 w 2431"/>
                  <a:gd name="T51" fmla="*/ 345996 h 483"/>
                  <a:gd name="T52" fmla="*/ 645847 w 2431"/>
                  <a:gd name="T53" fmla="*/ 352359 h 483"/>
                  <a:gd name="T54" fmla="*/ 599035 w 2431"/>
                  <a:gd name="T55" fmla="*/ 355541 h 483"/>
                  <a:gd name="T56" fmla="*/ 564917 w 2431"/>
                  <a:gd name="T57" fmla="*/ 358722 h 483"/>
                  <a:gd name="T58" fmla="*/ 544288 w 2431"/>
                  <a:gd name="T59" fmla="*/ 361109 h 483"/>
                  <a:gd name="T60" fmla="*/ 537941 w 2431"/>
                  <a:gd name="T61" fmla="*/ 361109 h 483"/>
                  <a:gd name="T62" fmla="*/ 463359 w 2431"/>
                  <a:gd name="T63" fmla="*/ 370653 h 483"/>
                  <a:gd name="T64" fmla="*/ 395918 w 2431"/>
                  <a:gd name="T65" fmla="*/ 377016 h 483"/>
                  <a:gd name="T66" fmla="*/ 334031 w 2431"/>
                  <a:gd name="T67" fmla="*/ 380993 h 483"/>
                  <a:gd name="T68" fmla="*/ 279285 w 2431"/>
                  <a:gd name="T69" fmla="*/ 384175 h 483"/>
                  <a:gd name="T70" fmla="*/ 230093 w 2431"/>
                  <a:gd name="T71" fmla="*/ 384175 h 483"/>
                  <a:gd name="T72" fmla="*/ 184868 w 2431"/>
                  <a:gd name="T73" fmla="*/ 384175 h 483"/>
                  <a:gd name="T74" fmla="*/ 145196 w 2431"/>
                  <a:gd name="T75" fmla="*/ 380198 h 483"/>
                  <a:gd name="T76" fmla="*/ 109492 w 2431"/>
                  <a:gd name="T77" fmla="*/ 372244 h 483"/>
                  <a:gd name="T78" fmla="*/ 80929 w 2431"/>
                  <a:gd name="T79" fmla="*/ 360313 h 483"/>
                  <a:gd name="T80" fmla="*/ 57920 w 2431"/>
                  <a:gd name="T81" fmla="*/ 344405 h 483"/>
                  <a:gd name="T82" fmla="*/ 34911 w 2431"/>
                  <a:gd name="T83" fmla="*/ 318953 h 483"/>
                  <a:gd name="T84" fmla="*/ 11108 w 2431"/>
                  <a:gd name="T85" fmla="*/ 280774 h 483"/>
                  <a:gd name="T86" fmla="*/ 0 w 2431"/>
                  <a:gd name="T87" fmla="*/ 244186 h 483"/>
                  <a:gd name="T88" fmla="*/ 1587 w 2431"/>
                  <a:gd name="T89" fmla="*/ 216347 h 483"/>
                  <a:gd name="T90" fmla="*/ 7934 w 2431"/>
                  <a:gd name="T91" fmla="*/ 196462 h 483"/>
                  <a:gd name="T92" fmla="*/ 18249 w 2431"/>
                  <a:gd name="T93" fmla="*/ 181350 h 483"/>
                  <a:gd name="T94" fmla="*/ 34117 w 2431"/>
                  <a:gd name="T95" fmla="*/ 171010 h 483"/>
                  <a:gd name="T96" fmla="*/ 53159 w 2431"/>
                  <a:gd name="T97" fmla="*/ 164646 h 483"/>
                  <a:gd name="T98" fmla="*/ 222952 w 2431"/>
                  <a:gd name="T99" fmla="*/ 153511 h 483"/>
                  <a:gd name="T100" fmla="*/ 665682 w 2431"/>
                  <a:gd name="T101" fmla="*/ 115332 h 483"/>
                  <a:gd name="T102" fmla="*/ 1081436 w 2431"/>
                  <a:gd name="T103" fmla="*/ 62041 h 483"/>
                  <a:gd name="T104" fmla="*/ 1250435 w 2431"/>
                  <a:gd name="T105" fmla="*/ 36588 h 483"/>
                  <a:gd name="T106" fmla="*/ 1302801 w 2431"/>
                  <a:gd name="T107" fmla="*/ 28634 h 483"/>
                  <a:gd name="T108" fmla="*/ 1349613 w 2431"/>
                  <a:gd name="T109" fmla="*/ 22271 h 483"/>
                  <a:gd name="T110" fmla="*/ 1394045 w 2431"/>
                  <a:gd name="T111" fmla="*/ 16703 h 483"/>
                  <a:gd name="T112" fmla="*/ 1435303 w 2431"/>
                  <a:gd name="T113" fmla="*/ 11931 h 483"/>
                  <a:gd name="T114" fmla="*/ 1473387 w 2431"/>
                  <a:gd name="T115" fmla="*/ 8749 h 483"/>
                  <a:gd name="T116" fmla="*/ 1506711 w 2431"/>
                  <a:gd name="T117" fmla="*/ 5568 h 483"/>
                  <a:gd name="T118" fmla="*/ 1536861 w 2431"/>
                  <a:gd name="T119" fmla="*/ 2386 h 483"/>
                  <a:gd name="T120" fmla="*/ 1563044 w 2431"/>
                  <a:gd name="T121" fmla="*/ 795 h 483"/>
                  <a:gd name="T122" fmla="*/ 1587640 w 2431"/>
                  <a:gd name="T123" fmla="*/ 0 h 483"/>
                  <a:gd name="T124" fmla="*/ 1606682 w 2431"/>
                  <a:gd name="T125" fmla="*/ 0 h 48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431" h="483">
                    <a:moveTo>
                      <a:pt x="2025" y="0"/>
                    </a:moveTo>
                    <a:lnTo>
                      <a:pt x="2037" y="0"/>
                    </a:lnTo>
                    <a:lnTo>
                      <a:pt x="2049" y="1"/>
                    </a:lnTo>
                    <a:lnTo>
                      <a:pt x="2062" y="3"/>
                    </a:lnTo>
                    <a:lnTo>
                      <a:pt x="2073" y="5"/>
                    </a:lnTo>
                    <a:lnTo>
                      <a:pt x="2089" y="9"/>
                    </a:lnTo>
                    <a:lnTo>
                      <a:pt x="2104" y="13"/>
                    </a:lnTo>
                    <a:lnTo>
                      <a:pt x="2120" y="17"/>
                    </a:lnTo>
                    <a:lnTo>
                      <a:pt x="2135" y="23"/>
                    </a:lnTo>
                    <a:lnTo>
                      <a:pt x="2152" y="28"/>
                    </a:lnTo>
                    <a:lnTo>
                      <a:pt x="2169" y="36"/>
                    </a:lnTo>
                    <a:lnTo>
                      <a:pt x="2189" y="44"/>
                    </a:lnTo>
                    <a:lnTo>
                      <a:pt x="2208" y="51"/>
                    </a:lnTo>
                    <a:lnTo>
                      <a:pt x="2227" y="61"/>
                    </a:lnTo>
                    <a:lnTo>
                      <a:pt x="2248" y="72"/>
                    </a:lnTo>
                    <a:lnTo>
                      <a:pt x="2269" y="82"/>
                    </a:lnTo>
                    <a:lnTo>
                      <a:pt x="2292" y="95"/>
                    </a:lnTo>
                    <a:lnTo>
                      <a:pt x="2310" y="109"/>
                    </a:lnTo>
                    <a:lnTo>
                      <a:pt x="2325" y="122"/>
                    </a:lnTo>
                    <a:lnTo>
                      <a:pt x="2340" y="136"/>
                    </a:lnTo>
                    <a:lnTo>
                      <a:pt x="2354" y="147"/>
                    </a:lnTo>
                    <a:lnTo>
                      <a:pt x="2365" y="161"/>
                    </a:lnTo>
                    <a:lnTo>
                      <a:pt x="2377" y="172"/>
                    </a:lnTo>
                    <a:lnTo>
                      <a:pt x="2388" y="184"/>
                    </a:lnTo>
                    <a:lnTo>
                      <a:pt x="2396" y="195"/>
                    </a:lnTo>
                    <a:lnTo>
                      <a:pt x="2406" y="205"/>
                    </a:lnTo>
                    <a:lnTo>
                      <a:pt x="2411" y="216"/>
                    </a:lnTo>
                    <a:lnTo>
                      <a:pt x="2417" y="226"/>
                    </a:lnTo>
                    <a:lnTo>
                      <a:pt x="2423" y="236"/>
                    </a:lnTo>
                    <a:lnTo>
                      <a:pt x="2427" y="245"/>
                    </a:lnTo>
                    <a:lnTo>
                      <a:pt x="2429" y="255"/>
                    </a:lnTo>
                    <a:lnTo>
                      <a:pt x="2431" y="263"/>
                    </a:lnTo>
                    <a:lnTo>
                      <a:pt x="2431" y="272"/>
                    </a:lnTo>
                    <a:lnTo>
                      <a:pt x="2431" y="278"/>
                    </a:lnTo>
                    <a:lnTo>
                      <a:pt x="2429" y="284"/>
                    </a:lnTo>
                    <a:lnTo>
                      <a:pt x="2429" y="289"/>
                    </a:lnTo>
                    <a:lnTo>
                      <a:pt x="2425" y="295"/>
                    </a:lnTo>
                    <a:lnTo>
                      <a:pt x="2421" y="301"/>
                    </a:lnTo>
                    <a:lnTo>
                      <a:pt x="2417" y="307"/>
                    </a:lnTo>
                    <a:lnTo>
                      <a:pt x="2413" y="310"/>
                    </a:lnTo>
                    <a:lnTo>
                      <a:pt x="2407" y="314"/>
                    </a:lnTo>
                    <a:lnTo>
                      <a:pt x="2402" y="318"/>
                    </a:lnTo>
                    <a:lnTo>
                      <a:pt x="2394" y="320"/>
                    </a:lnTo>
                    <a:lnTo>
                      <a:pt x="2386" y="324"/>
                    </a:lnTo>
                    <a:lnTo>
                      <a:pt x="2377" y="326"/>
                    </a:lnTo>
                    <a:lnTo>
                      <a:pt x="2369" y="328"/>
                    </a:lnTo>
                    <a:lnTo>
                      <a:pt x="2358" y="328"/>
                    </a:lnTo>
                    <a:lnTo>
                      <a:pt x="2348" y="330"/>
                    </a:lnTo>
                    <a:lnTo>
                      <a:pt x="2336" y="330"/>
                    </a:lnTo>
                    <a:lnTo>
                      <a:pt x="2244" y="330"/>
                    </a:lnTo>
                    <a:lnTo>
                      <a:pt x="2154" y="332"/>
                    </a:lnTo>
                    <a:lnTo>
                      <a:pt x="2064" y="335"/>
                    </a:lnTo>
                    <a:lnTo>
                      <a:pt x="1977" y="339"/>
                    </a:lnTo>
                    <a:lnTo>
                      <a:pt x="1933" y="343"/>
                    </a:lnTo>
                    <a:lnTo>
                      <a:pt x="1891" y="345"/>
                    </a:lnTo>
                    <a:lnTo>
                      <a:pt x="1849" y="349"/>
                    </a:lnTo>
                    <a:lnTo>
                      <a:pt x="1807" y="351"/>
                    </a:lnTo>
                    <a:lnTo>
                      <a:pt x="1766" y="355"/>
                    </a:lnTo>
                    <a:lnTo>
                      <a:pt x="1726" y="358"/>
                    </a:lnTo>
                    <a:lnTo>
                      <a:pt x="1686" y="362"/>
                    </a:lnTo>
                    <a:lnTo>
                      <a:pt x="1645" y="366"/>
                    </a:lnTo>
                    <a:lnTo>
                      <a:pt x="1586" y="372"/>
                    </a:lnTo>
                    <a:lnTo>
                      <a:pt x="1528" y="378"/>
                    </a:lnTo>
                    <a:lnTo>
                      <a:pt x="1473" y="382"/>
                    </a:lnTo>
                    <a:lnTo>
                      <a:pt x="1419" y="387"/>
                    </a:lnTo>
                    <a:lnTo>
                      <a:pt x="1367" y="391"/>
                    </a:lnTo>
                    <a:lnTo>
                      <a:pt x="1317" y="397"/>
                    </a:lnTo>
                    <a:lnTo>
                      <a:pt x="1269" y="401"/>
                    </a:lnTo>
                    <a:lnTo>
                      <a:pt x="1223" y="405"/>
                    </a:lnTo>
                    <a:lnTo>
                      <a:pt x="1177" y="410"/>
                    </a:lnTo>
                    <a:lnTo>
                      <a:pt x="1135" y="414"/>
                    </a:lnTo>
                    <a:lnTo>
                      <a:pt x="1094" y="416"/>
                    </a:lnTo>
                    <a:lnTo>
                      <a:pt x="1056" y="420"/>
                    </a:lnTo>
                    <a:lnTo>
                      <a:pt x="1020" y="424"/>
                    </a:lnTo>
                    <a:lnTo>
                      <a:pt x="983" y="428"/>
                    </a:lnTo>
                    <a:lnTo>
                      <a:pt x="950" y="430"/>
                    </a:lnTo>
                    <a:lnTo>
                      <a:pt x="920" y="433"/>
                    </a:lnTo>
                    <a:lnTo>
                      <a:pt x="891" y="435"/>
                    </a:lnTo>
                    <a:lnTo>
                      <a:pt x="862" y="437"/>
                    </a:lnTo>
                    <a:lnTo>
                      <a:pt x="837" y="441"/>
                    </a:lnTo>
                    <a:lnTo>
                      <a:pt x="814" y="443"/>
                    </a:lnTo>
                    <a:lnTo>
                      <a:pt x="791" y="445"/>
                    </a:lnTo>
                    <a:lnTo>
                      <a:pt x="772" y="447"/>
                    </a:lnTo>
                    <a:lnTo>
                      <a:pt x="755" y="447"/>
                    </a:lnTo>
                    <a:lnTo>
                      <a:pt x="737" y="449"/>
                    </a:lnTo>
                    <a:lnTo>
                      <a:pt x="724" y="451"/>
                    </a:lnTo>
                    <a:lnTo>
                      <a:pt x="712" y="451"/>
                    </a:lnTo>
                    <a:lnTo>
                      <a:pt x="701" y="453"/>
                    </a:lnTo>
                    <a:lnTo>
                      <a:pt x="693" y="453"/>
                    </a:lnTo>
                    <a:lnTo>
                      <a:pt x="686" y="454"/>
                    </a:lnTo>
                    <a:lnTo>
                      <a:pt x="682" y="454"/>
                    </a:lnTo>
                    <a:lnTo>
                      <a:pt x="678" y="454"/>
                    </a:lnTo>
                    <a:lnTo>
                      <a:pt x="645" y="458"/>
                    </a:lnTo>
                    <a:lnTo>
                      <a:pt x="615" y="462"/>
                    </a:lnTo>
                    <a:lnTo>
                      <a:pt x="584" y="466"/>
                    </a:lnTo>
                    <a:lnTo>
                      <a:pt x="555" y="468"/>
                    </a:lnTo>
                    <a:lnTo>
                      <a:pt x="526" y="472"/>
                    </a:lnTo>
                    <a:lnTo>
                      <a:pt x="499" y="474"/>
                    </a:lnTo>
                    <a:lnTo>
                      <a:pt x="473" y="476"/>
                    </a:lnTo>
                    <a:lnTo>
                      <a:pt x="446" y="478"/>
                    </a:lnTo>
                    <a:lnTo>
                      <a:pt x="421" y="479"/>
                    </a:lnTo>
                    <a:lnTo>
                      <a:pt x="398" y="481"/>
                    </a:lnTo>
                    <a:lnTo>
                      <a:pt x="373" y="481"/>
                    </a:lnTo>
                    <a:lnTo>
                      <a:pt x="352" y="483"/>
                    </a:lnTo>
                    <a:lnTo>
                      <a:pt x="330" y="483"/>
                    </a:lnTo>
                    <a:lnTo>
                      <a:pt x="309" y="483"/>
                    </a:lnTo>
                    <a:lnTo>
                      <a:pt x="290" y="483"/>
                    </a:lnTo>
                    <a:lnTo>
                      <a:pt x="273" y="483"/>
                    </a:lnTo>
                    <a:lnTo>
                      <a:pt x="252" y="483"/>
                    </a:lnTo>
                    <a:lnTo>
                      <a:pt x="233" y="483"/>
                    </a:lnTo>
                    <a:lnTo>
                      <a:pt x="215" y="481"/>
                    </a:lnTo>
                    <a:lnTo>
                      <a:pt x="198" y="479"/>
                    </a:lnTo>
                    <a:lnTo>
                      <a:pt x="183" y="478"/>
                    </a:lnTo>
                    <a:lnTo>
                      <a:pt x="167" y="474"/>
                    </a:lnTo>
                    <a:lnTo>
                      <a:pt x="152" y="472"/>
                    </a:lnTo>
                    <a:lnTo>
                      <a:pt x="138" y="468"/>
                    </a:lnTo>
                    <a:lnTo>
                      <a:pt x="125" y="462"/>
                    </a:lnTo>
                    <a:lnTo>
                      <a:pt x="114" y="458"/>
                    </a:lnTo>
                    <a:lnTo>
                      <a:pt x="102" y="453"/>
                    </a:lnTo>
                    <a:lnTo>
                      <a:pt x="90" y="447"/>
                    </a:lnTo>
                    <a:lnTo>
                      <a:pt x="81" y="441"/>
                    </a:lnTo>
                    <a:lnTo>
                      <a:pt x="73" y="433"/>
                    </a:lnTo>
                    <a:lnTo>
                      <a:pt x="64" y="426"/>
                    </a:lnTo>
                    <a:lnTo>
                      <a:pt x="58" y="418"/>
                    </a:lnTo>
                    <a:lnTo>
                      <a:pt x="44" y="401"/>
                    </a:lnTo>
                    <a:lnTo>
                      <a:pt x="33" y="385"/>
                    </a:lnTo>
                    <a:lnTo>
                      <a:pt x="21" y="368"/>
                    </a:lnTo>
                    <a:lnTo>
                      <a:pt x="14" y="353"/>
                    </a:lnTo>
                    <a:lnTo>
                      <a:pt x="8" y="337"/>
                    </a:lnTo>
                    <a:lnTo>
                      <a:pt x="4" y="322"/>
                    </a:lnTo>
                    <a:lnTo>
                      <a:pt x="0" y="307"/>
                    </a:lnTo>
                    <a:lnTo>
                      <a:pt x="0" y="293"/>
                    </a:lnTo>
                    <a:lnTo>
                      <a:pt x="0" y="282"/>
                    </a:lnTo>
                    <a:lnTo>
                      <a:pt x="2" y="272"/>
                    </a:lnTo>
                    <a:lnTo>
                      <a:pt x="2" y="263"/>
                    </a:lnTo>
                    <a:lnTo>
                      <a:pt x="6" y="255"/>
                    </a:lnTo>
                    <a:lnTo>
                      <a:pt x="10" y="247"/>
                    </a:lnTo>
                    <a:lnTo>
                      <a:pt x="14" y="239"/>
                    </a:lnTo>
                    <a:lnTo>
                      <a:pt x="18" y="234"/>
                    </a:lnTo>
                    <a:lnTo>
                      <a:pt x="23" y="228"/>
                    </a:lnTo>
                    <a:lnTo>
                      <a:pt x="29" y="222"/>
                    </a:lnTo>
                    <a:lnTo>
                      <a:pt x="35" y="218"/>
                    </a:lnTo>
                    <a:lnTo>
                      <a:pt x="43" y="215"/>
                    </a:lnTo>
                    <a:lnTo>
                      <a:pt x="50" y="211"/>
                    </a:lnTo>
                    <a:lnTo>
                      <a:pt x="60" y="209"/>
                    </a:lnTo>
                    <a:lnTo>
                      <a:pt x="67" y="207"/>
                    </a:lnTo>
                    <a:lnTo>
                      <a:pt x="79" y="205"/>
                    </a:lnTo>
                    <a:lnTo>
                      <a:pt x="89" y="205"/>
                    </a:lnTo>
                    <a:lnTo>
                      <a:pt x="281" y="193"/>
                    </a:lnTo>
                    <a:lnTo>
                      <a:pt x="471" y="178"/>
                    </a:lnTo>
                    <a:lnTo>
                      <a:pt x="657" y="163"/>
                    </a:lnTo>
                    <a:lnTo>
                      <a:pt x="839" y="145"/>
                    </a:lnTo>
                    <a:lnTo>
                      <a:pt x="1018" y="124"/>
                    </a:lnTo>
                    <a:lnTo>
                      <a:pt x="1192" y="103"/>
                    </a:lnTo>
                    <a:lnTo>
                      <a:pt x="1363" y="78"/>
                    </a:lnTo>
                    <a:lnTo>
                      <a:pt x="1532" y="51"/>
                    </a:lnTo>
                    <a:lnTo>
                      <a:pt x="1555" y="48"/>
                    </a:lnTo>
                    <a:lnTo>
                      <a:pt x="1576" y="46"/>
                    </a:lnTo>
                    <a:lnTo>
                      <a:pt x="1599" y="42"/>
                    </a:lnTo>
                    <a:lnTo>
                      <a:pt x="1620" y="38"/>
                    </a:lnTo>
                    <a:lnTo>
                      <a:pt x="1642" y="36"/>
                    </a:lnTo>
                    <a:lnTo>
                      <a:pt x="1663" y="32"/>
                    </a:lnTo>
                    <a:lnTo>
                      <a:pt x="1682" y="30"/>
                    </a:lnTo>
                    <a:lnTo>
                      <a:pt x="1701" y="28"/>
                    </a:lnTo>
                    <a:lnTo>
                      <a:pt x="1720" y="24"/>
                    </a:lnTo>
                    <a:lnTo>
                      <a:pt x="1739" y="23"/>
                    </a:lnTo>
                    <a:lnTo>
                      <a:pt x="1757" y="21"/>
                    </a:lnTo>
                    <a:lnTo>
                      <a:pt x="1774" y="19"/>
                    </a:lnTo>
                    <a:lnTo>
                      <a:pt x="1791" y="17"/>
                    </a:lnTo>
                    <a:lnTo>
                      <a:pt x="1809" y="15"/>
                    </a:lnTo>
                    <a:lnTo>
                      <a:pt x="1824" y="13"/>
                    </a:lnTo>
                    <a:lnTo>
                      <a:pt x="1841" y="11"/>
                    </a:lnTo>
                    <a:lnTo>
                      <a:pt x="1857" y="11"/>
                    </a:lnTo>
                    <a:lnTo>
                      <a:pt x="1870" y="9"/>
                    </a:lnTo>
                    <a:lnTo>
                      <a:pt x="1885" y="7"/>
                    </a:lnTo>
                    <a:lnTo>
                      <a:pt x="1899" y="7"/>
                    </a:lnTo>
                    <a:lnTo>
                      <a:pt x="1912" y="5"/>
                    </a:lnTo>
                    <a:lnTo>
                      <a:pt x="1924" y="5"/>
                    </a:lnTo>
                    <a:lnTo>
                      <a:pt x="1937" y="3"/>
                    </a:lnTo>
                    <a:lnTo>
                      <a:pt x="1949" y="3"/>
                    </a:lnTo>
                    <a:lnTo>
                      <a:pt x="1960" y="1"/>
                    </a:lnTo>
                    <a:lnTo>
                      <a:pt x="1970" y="1"/>
                    </a:lnTo>
                    <a:lnTo>
                      <a:pt x="1981" y="1"/>
                    </a:lnTo>
                    <a:lnTo>
                      <a:pt x="1991" y="1"/>
                    </a:lnTo>
                    <a:lnTo>
                      <a:pt x="2001" y="0"/>
                    </a:lnTo>
                    <a:lnTo>
                      <a:pt x="2010" y="0"/>
                    </a:lnTo>
                    <a:lnTo>
                      <a:pt x="2018" y="0"/>
                    </a:lnTo>
                    <a:lnTo>
                      <a:pt x="2025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191000" y="914400"/>
              <a:ext cx="457200" cy="304800"/>
              <a:chOff x="3962400" y="2229887"/>
              <a:chExt cx="1600200" cy="1122914"/>
            </a:xfrm>
          </p:grpSpPr>
          <p:sp>
            <p:nvSpPr>
              <p:cNvPr id="35" name="Freeform 8"/>
              <p:cNvSpPr>
                <a:spLocks/>
              </p:cNvSpPr>
              <p:nvPr/>
            </p:nvSpPr>
            <p:spPr bwMode="auto">
              <a:xfrm>
                <a:off x="3962400" y="2229887"/>
                <a:ext cx="780094" cy="1122914"/>
              </a:xfrm>
              <a:custGeom>
                <a:avLst/>
                <a:gdLst>
                  <a:gd name="T0" fmla="*/ 2436019 w 3502"/>
                  <a:gd name="T1" fmla="*/ 9520 h 3776"/>
                  <a:gd name="T2" fmla="*/ 2504282 w 3502"/>
                  <a:gd name="T3" fmla="*/ 44426 h 3776"/>
                  <a:gd name="T4" fmla="*/ 2590007 w 3502"/>
                  <a:gd name="T5" fmla="*/ 109479 h 3776"/>
                  <a:gd name="T6" fmla="*/ 2681288 w 3502"/>
                  <a:gd name="T7" fmla="*/ 195159 h 3776"/>
                  <a:gd name="T8" fmla="*/ 2743200 w 3502"/>
                  <a:gd name="T9" fmla="*/ 274492 h 3776"/>
                  <a:gd name="T10" fmla="*/ 2775744 w 3502"/>
                  <a:gd name="T11" fmla="*/ 342718 h 3776"/>
                  <a:gd name="T12" fmla="*/ 2778919 w 3502"/>
                  <a:gd name="T13" fmla="*/ 403805 h 3776"/>
                  <a:gd name="T14" fmla="*/ 2767807 w 3502"/>
                  <a:gd name="T15" fmla="*/ 461718 h 3776"/>
                  <a:gd name="T16" fmla="*/ 2744788 w 3502"/>
                  <a:gd name="T17" fmla="*/ 518044 h 3776"/>
                  <a:gd name="T18" fmla="*/ 2708275 w 3502"/>
                  <a:gd name="T19" fmla="*/ 581510 h 3776"/>
                  <a:gd name="T20" fmla="*/ 2665413 w 3502"/>
                  <a:gd name="T21" fmla="*/ 670363 h 3776"/>
                  <a:gd name="T22" fmla="*/ 2626519 w 3502"/>
                  <a:gd name="T23" fmla="*/ 771910 h 3776"/>
                  <a:gd name="T24" fmla="*/ 2590800 w 3502"/>
                  <a:gd name="T25" fmla="*/ 887736 h 3776"/>
                  <a:gd name="T26" fmla="*/ 2431257 w 3502"/>
                  <a:gd name="T27" fmla="*/ 1316927 h 3776"/>
                  <a:gd name="T28" fmla="*/ 2239169 w 3502"/>
                  <a:gd name="T29" fmla="*/ 1697725 h 3776"/>
                  <a:gd name="T30" fmla="*/ 2020094 w 3502"/>
                  <a:gd name="T31" fmla="*/ 2030130 h 3776"/>
                  <a:gd name="T32" fmla="*/ 1876425 w 3502"/>
                  <a:gd name="T33" fmla="*/ 2206249 h 3776"/>
                  <a:gd name="T34" fmla="*/ 1753394 w 3502"/>
                  <a:gd name="T35" fmla="*/ 2337149 h 3776"/>
                  <a:gd name="T36" fmla="*/ 1627982 w 3502"/>
                  <a:gd name="T37" fmla="*/ 2454561 h 3776"/>
                  <a:gd name="T38" fmla="*/ 1500188 w 3502"/>
                  <a:gd name="T39" fmla="*/ 2558487 h 3776"/>
                  <a:gd name="T40" fmla="*/ 1369219 w 3502"/>
                  <a:gd name="T41" fmla="*/ 2648134 h 3776"/>
                  <a:gd name="T42" fmla="*/ 1235075 w 3502"/>
                  <a:gd name="T43" fmla="*/ 2724293 h 3776"/>
                  <a:gd name="T44" fmla="*/ 1100931 w 3502"/>
                  <a:gd name="T45" fmla="*/ 2794106 h 3776"/>
                  <a:gd name="T46" fmla="*/ 964406 w 3502"/>
                  <a:gd name="T47" fmla="*/ 2856779 h 3776"/>
                  <a:gd name="T48" fmla="*/ 822325 w 3502"/>
                  <a:gd name="T49" fmla="*/ 2906759 h 3776"/>
                  <a:gd name="T50" fmla="*/ 676275 w 3502"/>
                  <a:gd name="T51" fmla="*/ 2946426 h 3776"/>
                  <a:gd name="T52" fmla="*/ 527050 w 3502"/>
                  <a:gd name="T53" fmla="*/ 2974192 h 3776"/>
                  <a:gd name="T54" fmla="*/ 373063 w 3502"/>
                  <a:gd name="T55" fmla="*/ 2990852 h 3776"/>
                  <a:gd name="T56" fmla="*/ 215900 w 3502"/>
                  <a:gd name="T57" fmla="*/ 2995612 h 3776"/>
                  <a:gd name="T58" fmla="*/ 112713 w 3502"/>
                  <a:gd name="T59" fmla="*/ 2987679 h 3776"/>
                  <a:gd name="T60" fmla="*/ 30163 w 3502"/>
                  <a:gd name="T61" fmla="*/ 2963085 h 3776"/>
                  <a:gd name="T62" fmla="*/ 7144 w 3502"/>
                  <a:gd name="T63" fmla="*/ 2951186 h 3776"/>
                  <a:gd name="T64" fmla="*/ 0 w 3502"/>
                  <a:gd name="T65" fmla="*/ 2940079 h 3776"/>
                  <a:gd name="T66" fmla="*/ 7144 w 3502"/>
                  <a:gd name="T67" fmla="*/ 2916279 h 3776"/>
                  <a:gd name="T68" fmla="*/ 40481 w 3502"/>
                  <a:gd name="T69" fmla="*/ 2891686 h 3776"/>
                  <a:gd name="T70" fmla="*/ 98425 w 3502"/>
                  <a:gd name="T71" fmla="*/ 2870266 h 3776"/>
                  <a:gd name="T72" fmla="*/ 356394 w 3502"/>
                  <a:gd name="T73" fmla="*/ 2795693 h 3776"/>
                  <a:gd name="T74" fmla="*/ 717550 w 3502"/>
                  <a:gd name="T75" fmla="*/ 2651307 h 3776"/>
                  <a:gd name="T76" fmla="*/ 1055688 w 3502"/>
                  <a:gd name="T77" fmla="*/ 2462495 h 3776"/>
                  <a:gd name="T78" fmla="*/ 1387475 w 3502"/>
                  <a:gd name="T79" fmla="*/ 2209423 h 3776"/>
                  <a:gd name="T80" fmla="*/ 1702594 w 3502"/>
                  <a:gd name="T81" fmla="*/ 1889711 h 3776"/>
                  <a:gd name="T82" fmla="*/ 1962150 w 3502"/>
                  <a:gd name="T83" fmla="*/ 1533506 h 3776"/>
                  <a:gd name="T84" fmla="*/ 2152650 w 3502"/>
                  <a:gd name="T85" fmla="*/ 1162228 h 3776"/>
                  <a:gd name="T86" fmla="*/ 2217738 w 3502"/>
                  <a:gd name="T87" fmla="*/ 983729 h 3776"/>
                  <a:gd name="T88" fmla="*/ 2263775 w 3502"/>
                  <a:gd name="T89" fmla="*/ 836169 h 3776"/>
                  <a:gd name="T90" fmla="*/ 2297113 w 3502"/>
                  <a:gd name="T91" fmla="*/ 688610 h 3776"/>
                  <a:gd name="T92" fmla="*/ 2323307 w 3502"/>
                  <a:gd name="T93" fmla="*/ 542637 h 3776"/>
                  <a:gd name="T94" fmla="*/ 2336800 w 3502"/>
                  <a:gd name="T95" fmla="*/ 397458 h 3776"/>
                  <a:gd name="T96" fmla="*/ 2339975 w 3502"/>
                  <a:gd name="T97" fmla="*/ 272905 h 3776"/>
                  <a:gd name="T98" fmla="*/ 2330450 w 3502"/>
                  <a:gd name="T99" fmla="*/ 190399 h 3776"/>
                  <a:gd name="T100" fmla="*/ 2313782 w 3502"/>
                  <a:gd name="T101" fmla="*/ 123759 h 3776"/>
                  <a:gd name="T102" fmla="*/ 2312194 w 3502"/>
                  <a:gd name="T103" fmla="*/ 70606 h 3776"/>
                  <a:gd name="T104" fmla="*/ 2327275 w 3502"/>
                  <a:gd name="T105" fmla="*/ 29353 h 3776"/>
                  <a:gd name="T106" fmla="*/ 2358232 w 3502"/>
                  <a:gd name="T107" fmla="*/ 6347 h 3776"/>
                  <a:gd name="T108" fmla="*/ 2393157 w 3502"/>
                  <a:gd name="T109" fmla="*/ 0 h 377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502" h="3776">
                    <a:moveTo>
                      <a:pt x="3015" y="0"/>
                    </a:moveTo>
                    <a:lnTo>
                      <a:pt x="3026" y="2"/>
                    </a:lnTo>
                    <a:lnTo>
                      <a:pt x="3040" y="4"/>
                    </a:lnTo>
                    <a:lnTo>
                      <a:pt x="3053" y="6"/>
                    </a:lnTo>
                    <a:lnTo>
                      <a:pt x="3069" y="12"/>
                    </a:lnTo>
                    <a:lnTo>
                      <a:pt x="3084" y="18"/>
                    </a:lnTo>
                    <a:lnTo>
                      <a:pt x="3099" y="25"/>
                    </a:lnTo>
                    <a:lnTo>
                      <a:pt x="3117" y="35"/>
                    </a:lnTo>
                    <a:lnTo>
                      <a:pt x="3136" y="44"/>
                    </a:lnTo>
                    <a:lnTo>
                      <a:pt x="3155" y="56"/>
                    </a:lnTo>
                    <a:lnTo>
                      <a:pt x="3174" y="69"/>
                    </a:lnTo>
                    <a:lnTo>
                      <a:pt x="3195" y="85"/>
                    </a:lnTo>
                    <a:lnTo>
                      <a:pt x="3216" y="102"/>
                    </a:lnTo>
                    <a:lnTo>
                      <a:pt x="3239" y="119"/>
                    </a:lnTo>
                    <a:lnTo>
                      <a:pt x="3263" y="138"/>
                    </a:lnTo>
                    <a:lnTo>
                      <a:pt x="3287" y="160"/>
                    </a:lnTo>
                    <a:lnTo>
                      <a:pt x="3314" y="183"/>
                    </a:lnTo>
                    <a:lnTo>
                      <a:pt x="3337" y="204"/>
                    </a:lnTo>
                    <a:lnTo>
                      <a:pt x="3358" y="225"/>
                    </a:lnTo>
                    <a:lnTo>
                      <a:pt x="3378" y="246"/>
                    </a:lnTo>
                    <a:lnTo>
                      <a:pt x="3397" y="267"/>
                    </a:lnTo>
                    <a:lnTo>
                      <a:pt x="3414" y="288"/>
                    </a:lnTo>
                    <a:lnTo>
                      <a:pt x="3429" y="307"/>
                    </a:lnTo>
                    <a:lnTo>
                      <a:pt x="3443" y="327"/>
                    </a:lnTo>
                    <a:lnTo>
                      <a:pt x="3456" y="346"/>
                    </a:lnTo>
                    <a:lnTo>
                      <a:pt x="3466" y="363"/>
                    </a:lnTo>
                    <a:lnTo>
                      <a:pt x="3476" y="382"/>
                    </a:lnTo>
                    <a:lnTo>
                      <a:pt x="3483" y="400"/>
                    </a:lnTo>
                    <a:lnTo>
                      <a:pt x="3491" y="417"/>
                    </a:lnTo>
                    <a:lnTo>
                      <a:pt x="3497" y="432"/>
                    </a:lnTo>
                    <a:lnTo>
                      <a:pt x="3499" y="449"/>
                    </a:lnTo>
                    <a:lnTo>
                      <a:pt x="3502" y="465"/>
                    </a:lnTo>
                    <a:lnTo>
                      <a:pt x="3502" y="480"/>
                    </a:lnTo>
                    <a:lnTo>
                      <a:pt x="3502" y="495"/>
                    </a:lnTo>
                    <a:lnTo>
                      <a:pt x="3501" y="509"/>
                    </a:lnTo>
                    <a:lnTo>
                      <a:pt x="3501" y="524"/>
                    </a:lnTo>
                    <a:lnTo>
                      <a:pt x="3499" y="540"/>
                    </a:lnTo>
                    <a:lnTo>
                      <a:pt x="3495" y="553"/>
                    </a:lnTo>
                    <a:lnTo>
                      <a:pt x="3491" y="568"/>
                    </a:lnTo>
                    <a:lnTo>
                      <a:pt x="3487" y="582"/>
                    </a:lnTo>
                    <a:lnTo>
                      <a:pt x="3483" y="595"/>
                    </a:lnTo>
                    <a:lnTo>
                      <a:pt x="3477" y="611"/>
                    </a:lnTo>
                    <a:lnTo>
                      <a:pt x="3472" y="624"/>
                    </a:lnTo>
                    <a:lnTo>
                      <a:pt x="3466" y="639"/>
                    </a:lnTo>
                    <a:lnTo>
                      <a:pt x="3458" y="653"/>
                    </a:lnTo>
                    <a:lnTo>
                      <a:pt x="3451" y="668"/>
                    </a:lnTo>
                    <a:lnTo>
                      <a:pt x="3443" y="684"/>
                    </a:lnTo>
                    <a:lnTo>
                      <a:pt x="3433" y="697"/>
                    </a:lnTo>
                    <a:lnTo>
                      <a:pt x="3424" y="712"/>
                    </a:lnTo>
                    <a:lnTo>
                      <a:pt x="3412" y="733"/>
                    </a:lnTo>
                    <a:lnTo>
                      <a:pt x="3401" y="755"/>
                    </a:lnTo>
                    <a:lnTo>
                      <a:pt x="3389" y="776"/>
                    </a:lnTo>
                    <a:lnTo>
                      <a:pt x="3380" y="799"/>
                    </a:lnTo>
                    <a:lnTo>
                      <a:pt x="3368" y="822"/>
                    </a:lnTo>
                    <a:lnTo>
                      <a:pt x="3358" y="845"/>
                    </a:lnTo>
                    <a:lnTo>
                      <a:pt x="3347" y="870"/>
                    </a:lnTo>
                    <a:lnTo>
                      <a:pt x="3337" y="895"/>
                    </a:lnTo>
                    <a:lnTo>
                      <a:pt x="3328" y="920"/>
                    </a:lnTo>
                    <a:lnTo>
                      <a:pt x="3318" y="947"/>
                    </a:lnTo>
                    <a:lnTo>
                      <a:pt x="3309" y="973"/>
                    </a:lnTo>
                    <a:lnTo>
                      <a:pt x="3299" y="1000"/>
                    </a:lnTo>
                    <a:lnTo>
                      <a:pt x="3289" y="1029"/>
                    </a:lnTo>
                    <a:lnTo>
                      <a:pt x="3282" y="1058"/>
                    </a:lnTo>
                    <a:lnTo>
                      <a:pt x="3272" y="1089"/>
                    </a:lnTo>
                    <a:lnTo>
                      <a:pt x="3264" y="1119"/>
                    </a:lnTo>
                    <a:lnTo>
                      <a:pt x="3228" y="1232"/>
                    </a:lnTo>
                    <a:lnTo>
                      <a:pt x="3190" y="1344"/>
                    </a:lnTo>
                    <a:lnTo>
                      <a:pt x="3149" y="1451"/>
                    </a:lnTo>
                    <a:lnTo>
                      <a:pt x="3107" y="1557"/>
                    </a:lnTo>
                    <a:lnTo>
                      <a:pt x="3063" y="1660"/>
                    </a:lnTo>
                    <a:lnTo>
                      <a:pt x="3019" y="1762"/>
                    </a:lnTo>
                    <a:lnTo>
                      <a:pt x="2971" y="1860"/>
                    </a:lnTo>
                    <a:lnTo>
                      <a:pt x="2923" y="1956"/>
                    </a:lnTo>
                    <a:lnTo>
                      <a:pt x="2873" y="2050"/>
                    </a:lnTo>
                    <a:lnTo>
                      <a:pt x="2821" y="2140"/>
                    </a:lnTo>
                    <a:lnTo>
                      <a:pt x="2769" y="2229"/>
                    </a:lnTo>
                    <a:lnTo>
                      <a:pt x="2714" y="2315"/>
                    </a:lnTo>
                    <a:lnTo>
                      <a:pt x="2658" y="2399"/>
                    </a:lnTo>
                    <a:lnTo>
                      <a:pt x="2602" y="2480"/>
                    </a:lnTo>
                    <a:lnTo>
                      <a:pt x="2545" y="2559"/>
                    </a:lnTo>
                    <a:lnTo>
                      <a:pt x="2485" y="2635"/>
                    </a:lnTo>
                    <a:lnTo>
                      <a:pt x="2454" y="2674"/>
                    </a:lnTo>
                    <a:lnTo>
                      <a:pt x="2424" y="2710"/>
                    </a:lnTo>
                    <a:lnTo>
                      <a:pt x="2395" y="2747"/>
                    </a:lnTo>
                    <a:lnTo>
                      <a:pt x="2364" y="2781"/>
                    </a:lnTo>
                    <a:lnTo>
                      <a:pt x="2334" y="2816"/>
                    </a:lnTo>
                    <a:lnTo>
                      <a:pt x="2303" y="2849"/>
                    </a:lnTo>
                    <a:lnTo>
                      <a:pt x="2272" y="2883"/>
                    </a:lnTo>
                    <a:lnTo>
                      <a:pt x="2240" y="2914"/>
                    </a:lnTo>
                    <a:lnTo>
                      <a:pt x="2209" y="2946"/>
                    </a:lnTo>
                    <a:lnTo>
                      <a:pt x="2178" y="2977"/>
                    </a:lnTo>
                    <a:lnTo>
                      <a:pt x="2145" y="3008"/>
                    </a:lnTo>
                    <a:lnTo>
                      <a:pt x="2115" y="3037"/>
                    </a:lnTo>
                    <a:lnTo>
                      <a:pt x="2082" y="3065"/>
                    </a:lnTo>
                    <a:lnTo>
                      <a:pt x="2051" y="3094"/>
                    </a:lnTo>
                    <a:lnTo>
                      <a:pt x="2019" y="3121"/>
                    </a:lnTo>
                    <a:lnTo>
                      <a:pt x="1986" y="3148"/>
                    </a:lnTo>
                    <a:lnTo>
                      <a:pt x="1954" y="3175"/>
                    </a:lnTo>
                    <a:lnTo>
                      <a:pt x="1923" y="3200"/>
                    </a:lnTo>
                    <a:lnTo>
                      <a:pt x="1890" y="3225"/>
                    </a:lnTo>
                    <a:lnTo>
                      <a:pt x="1858" y="3248"/>
                    </a:lnTo>
                    <a:lnTo>
                      <a:pt x="1823" y="3271"/>
                    </a:lnTo>
                    <a:lnTo>
                      <a:pt x="1790" y="3294"/>
                    </a:lnTo>
                    <a:lnTo>
                      <a:pt x="1758" y="3317"/>
                    </a:lnTo>
                    <a:lnTo>
                      <a:pt x="1725" y="3338"/>
                    </a:lnTo>
                    <a:lnTo>
                      <a:pt x="1691" y="3359"/>
                    </a:lnTo>
                    <a:lnTo>
                      <a:pt x="1658" y="3378"/>
                    </a:lnTo>
                    <a:lnTo>
                      <a:pt x="1625" y="3397"/>
                    </a:lnTo>
                    <a:lnTo>
                      <a:pt x="1591" y="3417"/>
                    </a:lnTo>
                    <a:lnTo>
                      <a:pt x="1556" y="3434"/>
                    </a:lnTo>
                    <a:lnTo>
                      <a:pt x="1524" y="3453"/>
                    </a:lnTo>
                    <a:lnTo>
                      <a:pt x="1489" y="3468"/>
                    </a:lnTo>
                    <a:lnTo>
                      <a:pt x="1455" y="3486"/>
                    </a:lnTo>
                    <a:lnTo>
                      <a:pt x="1422" y="3503"/>
                    </a:lnTo>
                    <a:lnTo>
                      <a:pt x="1387" y="3522"/>
                    </a:lnTo>
                    <a:lnTo>
                      <a:pt x="1353" y="3538"/>
                    </a:lnTo>
                    <a:lnTo>
                      <a:pt x="1318" y="3555"/>
                    </a:lnTo>
                    <a:lnTo>
                      <a:pt x="1284" y="3570"/>
                    </a:lnTo>
                    <a:lnTo>
                      <a:pt x="1249" y="3586"/>
                    </a:lnTo>
                    <a:lnTo>
                      <a:pt x="1215" y="3601"/>
                    </a:lnTo>
                    <a:lnTo>
                      <a:pt x="1180" y="3614"/>
                    </a:lnTo>
                    <a:lnTo>
                      <a:pt x="1144" y="3628"/>
                    </a:lnTo>
                    <a:lnTo>
                      <a:pt x="1109" y="3641"/>
                    </a:lnTo>
                    <a:lnTo>
                      <a:pt x="1073" y="3653"/>
                    </a:lnTo>
                    <a:lnTo>
                      <a:pt x="1036" y="3664"/>
                    </a:lnTo>
                    <a:lnTo>
                      <a:pt x="1000" y="3676"/>
                    </a:lnTo>
                    <a:lnTo>
                      <a:pt x="963" y="3685"/>
                    </a:lnTo>
                    <a:lnTo>
                      <a:pt x="927" y="3695"/>
                    </a:lnTo>
                    <a:lnTo>
                      <a:pt x="890" y="3705"/>
                    </a:lnTo>
                    <a:lnTo>
                      <a:pt x="852" y="3714"/>
                    </a:lnTo>
                    <a:lnTo>
                      <a:pt x="815" y="3722"/>
                    </a:lnTo>
                    <a:lnTo>
                      <a:pt x="777" y="3729"/>
                    </a:lnTo>
                    <a:lnTo>
                      <a:pt x="741" y="3737"/>
                    </a:lnTo>
                    <a:lnTo>
                      <a:pt x="702" y="3743"/>
                    </a:lnTo>
                    <a:lnTo>
                      <a:pt x="664" y="3749"/>
                    </a:lnTo>
                    <a:lnTo>
                      <a:pt x="625" y="3754"/>
                    </a:lnTo>
                    <a:lnTo>
                      <a:pt x="587" y="3758"/>
                    </a:lnTo>
                    <a:lnTo>
                      <a:pt x="549" y="3762"/>
                    </a:lnTo>
                    <a:lnTo>
                      <a:pt x="510" y="3766"/>
                    </a:lnTo>
                    <a:lnTo>
                      <a:pt x="470" y="3770"/>
                    </a:lnTo>
                    <a:lnTo>
                      <a:pt x="432" y="3772"/>
                    </a:lnTo>
                    <a:lnTo>
                      <a:pt x="391" y="3774"/>
                    </a:lnTo>
                    <a:lnTo>
                      <a:pt x="353" y="3774"/>
                    </a:lnTo>
                    <a:lnTo>
                      <a:pt x="313" y="3776"/>
                    </a:lnTo>
                    <a:lnTo>
                      <a:pt x="272" y="3776"/>
                    </a:lnTo>
                    <a:lnTo>
                      <a:pt x="245" y="3776"/>
                    </a:lnTo>
                    <a:lnTo>
                      <a:pt x="218" y="3774"/>
                    </a:lnTo>
                    <a:lnTo>
                      <a:pt x="194" y="3772"/>
                    </a:lnTo>
                    <a:lnTo>
                      <a:pt x="167" y="3770"/>
                    </a:lnTo>
                    <a:lnTo>
                      <a:pt x="142" y="3766"/>
                    </a:lnTo>
                    <a:lnTo>
                      <a:pt x="117" y="3760"/>
                    </a:lnTo>
                    <a:lnTo>
                      <a:pt x="90" y="3754"/>
                    </a:lnTo>
                    <a:lnTo>
                      <a:pt x="65" y="3747"/>
                    </a:lnTo>
                    <a:lnTo>
                      <a:pt x="50" y="3741"/>
                    </a:lnTo>
                    <a:lnTo>
                      <a:pt x="38" y="3735"/>
                    </a:lnTo>
                    <a:lnTo>
                      <a:pt x="27" y="3729"/>
                    </a:lnTo>
                    <a:lnTo>
                      <a:pt x="21" y="3728"/>
                    </a:lnTo>
                    <a:lnTo>
                      <a:pt x="17" y="3726"/>
                    </a:lnTo>
                    <a:lnTo>
                      <a:pt x="13" y="3722"/>
                    </a:lnTo>
                    <a:lnTo>
                      <a:pt x="9" y="3720"/>
                    </a:lnTo>
                    <a:lnTo>
                      <a:pt x="5" y="3716"/>
                    </a:lnTo>
                    <a:lnTo>
                      <a:pt x="4" y="3714"/>
                    </a:lnTo>
                    <a:lnTo>
                      <a:pt x="2" y="3710"/>
                    </a:lnTo>
                    <a:lnTo>
                      <a:pt x="0" y="3708"/>
                    </a:lnTo>
                    <a:lnTo>
                      <a:pt x="0" y="3706"/>
                    </a:lnTo>
                    <a:lnTo>
                      <a:pt x="0" y="3703"/>
                    </a:lnTo>
                    <a:lnTo>
                      <a:pt x="0" y="3697"/>
                    </a:lnTo>
                    <a:lnTo>
                      <a:pt x="2" y="3689"/>
                    </a:lnTo>
                    <a:lnTo>
                      <a:pt x="5" y="3683"/>
                    </a:lnTo>
                    <a:lnTo>
                      <a:pt x="9" y="3676"/>
                    </a:lnTo>
                    <a:lnTo>
                      <a:pt x="15" y="3670"/>
                    </a:lnTo>
                    <a:lnTo>
                      <a:pt x="23" y="3662"/>
                    </a:lnTo>
                    <a:lnTo>
                      <a:pt x="30" y="3657"/>
                    </a:lnTo>
                    <a:lnTo>
                      <a:pt x="40" y="3651"/>
                    </a:lnTo>
                    <a:lnTo>
                      <a:pt x="51" y="3645"/>
                    </a:lnTo>
                    <a:lnTo>
                      <a:pt x="63" y="3639"/>
                    </a:lnTo>
                    <a:lnTo>
                      <a:pt x="76" y="3634"/>
                    </a:lnTo>
                    <a:lnTo>
                      <a:pt x="92" y="3628"/>
                    </a:lnTo>
                    <a:lnTo>
                      <a:pt x="107" y="3622"/>
                    </a:lnTo>
                    <a:lnTo>
                      <a:pt x="124" y="3618"/>
                    </a:lnTo>
                    <a:lnTo>
                      <a:pt x="144" y="3612"/>
                    </a:lnTo>
                    <a:lnTo>
                      <a:pt x="163" y="3609"/>
                    </a:lnTo>
                    <a:lnTo>
                      <a:pt x="261" y="3584"/>
                    </a:lnTo>
                    <a:lnTo>
                      <a:pt x="355" y="3555"/>
                    </a:lnTo>
                    <a:lnTo>
                      <a:pt x="449" y="3524"/>
                    </a:lnTo>
                    <a:lnTo>
                      <a:pt x="543" y="3493"/>
                    </a:lnTo>
                    <a:lnTo>
                      <a:pt x="635" y="3459"/>
                    </a:lnTo>
                    <a:lnTo>
                      <a:pt x="725" y="3422"/>
                    </a:lnTo>
                    <a:lnTo>
                      <a:pt x="815" y="3384"/>
                    </a:lnTo>
                    <a:lnTo>
                      <a:pt x="904" y="3342"/>
                    </a:lnTo>
                    <a:lnTo>
                      <a:pt x="992" y="3300"/>
                    </a:lnTo>
                    <a:lnTo>
                      <a:pt x="1078" y="3253"/>
                    </a:lnTo>
                    <a:lnTo>
                      <a:pt x="1163" y="3207"/>
                    </a:lnTo>
                    <a:lnTo>
                      <a:pt x="1247" y="3158"/>
                    </a:lnTo>
                    <a:lnTo>
                      <a:pt x="1330" y="3104"/>
                    </a:lnTo>
                    <a:lnTo>
                      <a:pt x="1412" y="3050"/>
                    </a:lnTo>
                    <a:lnTo>
                      <a:pt x="1491" y="2992"/>
                    </a:lnTo>
                    <a:lnTo>
                      <a:pt x="1572" y="2933"/>
                    </a:lnTo>
                    <a:lnTo>
                      <a:pt x="1662" y="2860"/>
                    </a:lnTo>
                    <a:lnTo>
                      <a:pt x="1748" y="2785"/>
                    </a:lnTo>
                    <a:lnTo>
                      <a:pt x="1835" y="2706"/>
                    </a:lnTo>
                    <a:lnTo>
                      <a:pt x="1915" y="2628"/>
                    </a:lnTo>
                    <a:lnTo>
                      <a:pt x="1996" y="2547"/>
                    </a:lnTo>
                    <a:lnTo>
                      <a:pt x="2073" y="2465"/>
                    </a:lnTo>
                    <a:lnTo>
                      <a:pt x="2145" y="2382"/>
                    </a:lnTo>
                    <a:lnTo>
                      <a:pt x="2216" y="2296"/>
                    </a:lnTo>
                    <a:lnTo>
                      <a:pt x="2286" y="2207"/>
                    </a:lnTo>
                    <a:lnTo>
                      <a:pt x="2351" y="2119"/>
                    </a:lnTo>
                    <a:lnTo>
                      <a:pt x="2412" y="2027"/>
                    </a:lnTo>
                    <a:lnTo>
                      <a:pt x="2472" y="1933"/>
                    </a:lnTo>
                    <a:lnTo>
                      <a:pt x="2527" y="1839"/>
                    </a:lnTo>
                    <a:lnTo>
                      <a:pt x="2581" y="1741"/>
                    </a:lnTo>
                    <a:lnTo>
                      <a:pt x="2631" y="1641"/>
                    </a:lnTo>
                    <a:lnTo>
                      <a:pt x="2679" y="1540"/>
                    </a:lnTo>
                    <a:lnTo>
                      <a:pt x="2712" y="1465"/>
                    </a:lnTo>
                    <a:lnTo>
                      <a:pt x="2740" y="1390"/>
                    </a:lnTo>
                    <a:lnTo>
                      <a:pt x="2756" y="1353"/>
                    </a:lnTo>
                    <a:lnTo>
                      <a:pt x="2769" y="1315"/>
                    </a:lnTo>
                    <a:lnTo>
                      <a:pt x="2783" y="1279"/>
                    </a:lnTo>
                    <a:lnTo>
                      <a:pt x="2794" y="1240"/>
                    </a:lnTo>
                    <a:lnTo>
                      <a:pt x="2808" y="1204"/>
                    </a:lnTo>
                    <a:lnTo>
                      <a:pt x="2819" y="1165"/>
                    </a:lnTo>
                    <a:lnTo>
                      <a:pt x="2831" y="1129"/>
                    </a:lnTo>
                    <a:lnTo>
                      <a:pt x="2840" y="1090"/>
                    </a:lnTo>
                    <a:lnTo>
                      <a:pt x="2852" y="1054"/>
                    </a:lnTo>
                    <a:lnTo>
                      <a:pt x="2861" y="1018"/>
                    </a:lnTo>
                    <a:lnTo>
                      <a:pt x="2871" y="979"/>
                    </a:lnTo>
                    <a:lnTo>
                      <a:pt x="2879" y="943"/>
                    </a:lnTo>
                    <a:lnTo>
                      <a:pt x="2886" y="906"/>
                    </a:lnTo>
                    <a:lnTo>
                      <a:pt x="2894" y="868"/>
                    </a:lnTo>
                    <a:lnTo>
                      <a:pt x="2902" y="831"/>
                    </a:lnTo>
                    <a:lnTo>
                      <a:pt x="2909" y="795"/>
                    </a:lnTo>
                    <a:lnTo>
                      <a:pt x="2915" y="758"/>
                    </a:lnTo>
                    <a:lnTo>
                      <a:pt x="2921" y="720"/>
                    </a:lnTo>
                    <a:lnTo>
                      <a:pt x="2927" y="684"/>
                    </a:lnTo>
                    <a:lnTo>
                      <a:pt x="2930" y="647"/>
                    </a:lnTo>
                    <a:lnTo>
                      <a:pt x="2934" y="611"/>
                    </a:lnTo>
                    <a:lnTo>
                      <a:pt x="2938" y="574"/>
                    </a:lnTo>
                    <a:lnTo>
                      <a:pt x="2940" y="538"/>
                    </a:lnTo>
                    <a:lnTo>
                      <a:pt x="2944" y="501"/>
                    </a:lnTo>
                    <a:lnTo>
                      <a:pt x="2946" y="465"/>
                    </a:lnTo>
                    <a:lnTo>
                      <a:pt x="2946" y="428"/>
                    </a:lnTo>
                    <a:lnTo>
                      <a:pt x="2948" y="394"/>
                    </a:lnTo>
                    <a:lnTo>
                      <a:pt x="2948" y="357"/>
                    </a:lnTo>
                    <a:lnTo>
                      <a:pt x="2948" y="344"/>
                    </a:lnTo>
                    <a:lnTo>
                      <a:pt x="2946" y="328"/>
                    </a:lnTo>
                    <a:lnTo>
                      <a:pt x="2944" y="302"/>
                    </a:lnTo>
                    <a:lnTo>
                      <a:pt x="2940" y="273"/>
                    </a:lnTo>
                    <a:lnTo>
                      <a:pt x="2938" y="257"/>
                    </a:lnTo>
                    <a:lnTo>
                      <a:pt x="2936" y="240"/>
                    </a:lnTo>
                    <a:lnTo>
                      <a:pt x="2929" y="223"/>
                    </a:lnTo>
                    <a:lnTo>
                      <a:pt x="2925" y="204"/>
                    </a:lnTo>
                    <a:lnTo>
                      <a:pt x="2921" y="186"/>
                    </a:lnTo>
                    <a:lnTo>
                      <a:pt x="2917" y="171"/>
                    </a:lnTo>
                    <a:lnTo>
                      <a:pt x="2915" y="156"/>
                    </a:lnTo>
                    <a:lnTo>
                      <a:pt x="2913" y="142"/>
                    </a:lnTo>
                    <a:lnTo>
                      <a:pt x="2911" y="129"/>
                    </a:lnTo>
                    <a:lnTo>
                      <a:pt x="2911" y="117"/>
                    </a:lnTo>
                    <a:lnTo>
                      <a:pt x="2911" y="102"/>
                    </a:lnTo>
                    <a:lnTo>
                      <a:pt x="2913" y="89"/>
                    </a:lnTo>
                    <a:lnTo>
                      <a:pt x="2915" y="77"/>
                    </a:lnTo>
                    <a:lnTo>
                      <a:pt x="2919" y="66"/>
                    </a:lnTo>
                    <a:lnTo>
                      <a:pt x="2921" y="54"/>
                    </a:lnTo>
                    <a:lnTo>
                      <a:pt x="2927" y="44"/>
                    </a:lnTo>
                    <a:lnTo>
                      <a:pt x="2932" y="37"/>
                    </a:lnTo>
                    <a:lnTo>
                      <a:pt x="2938" y="29"/>
                    </a:lnTo>
                    <a:lnTo>
                      <a:pt x="2946" y="21"/>
                    </a:lnTo>
                    <a:lnTo>
                      <a:pt x="2954" y="16"/>
                    </a:lnTo>
                    <a:lnTo>
                      <a:pt x="2961" y="12"/>
                    </a:lnTo>
                    <a:lnTo>
                      <a:pt x="2971" y="8"/>
                    </a:lnTo>
                    <a:lnTo>
                      <a:pt x="2980" y="4"/>
                    </a:lnTo>
                    <a:lnTo>
                      <a:pt x="2992" y="2"/>
                    </a:lnTo>
                    <a:lnTo>
                      <a:pt x="3003" y="0"/>
                    </a:lnTo>
                    <a:lnTo>
                      <a:pt x="3015" y="0"/>
                    </a:lnTo>
                  </a:path>
                </a:pathLst>
              </a:custGeom>
              <a:solidFill>
                <a:srgbClr val="FF0000"/>
              </a:solidFill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4572000" y="2743200"/>
                <a:ext cx="990600" cy="609600"/>
              </a:xfrm>
              <a:custGeom>
                <a:avLst/>
                <a:gdLst>
                  <a:gd name="T0" fmla="*/ 158750 w 4340"/>
                  <a:gd name="T1" fmla="*/ 5558 h 3201"/>
                  <a:gd name="T2" fmla="*/ 238125 w 4340"/>
                  <a:gd name="T3" fmla="*/ 31760 h 3201"/>
                  <a:gd name="T4" fmla="*/ 326231 w 4340"/>
                  <a:gd name="T5" fmla="*/ 77812 h 3201"/>
                  <a:gd name="T6" fmla="*/ 425450 w 4340"/>
                  <a:gd name="T7" fmla="*/ 142920 h 3201"/>
                  <a:gd name="T8" fmla="*/ 534988 w 4340"/>
                  <a:gd name="T9" fmla="*/ 228671 h 3201"/>
                  <a:gd name="T10" fmla="*/ 655638 w 4340"/>
                  <a:gd name="T11" fmla="*/ 335067 h 3201"/>
                  <a:gd name="T12" fmla="*/ 831850 w 4340"/>
                  <a:gd name="T13" fmla="*/ 517687 h 3201"/>
                  <a:gd name="T14" fmla="*/ 1074738 w 4340"/>
                  <a:gd name="T15" fmla="*/ 770972 h 3201"/>
                  <a:gd name="T16" fmla="*/ 1295400 w 4340"/>
                  <a:gd name="T17" fmla="*/ 991704 h 3201"/>
                  <a:gd name="T18" fmla="*/ 1496219 w 4340"/>
                  <a:gd name="T19" fmla="*/ 1183851 h 3201"/>
                  <a:gd name="T20" fmla="*/ 1677988 w 4340"/>
                  <a:gd name="T21" fmla="*/ 1345033 h 3201"/>
                  <a:gd name="T22" fmla="*/ 1835944 w 4340"/>
                  <a:gd name="T23" fmla="*/ 1476043 h 3201"/>
                  <a:gd name="T24" fmla="*/ 1974850 w 4340"/>
                  <a:gd name="T25" fmla="*/ 1578468 h 3201"/>
                  <a:gd name="T26" fmla="*/ 2215356 w 4340"/>
                  <a:gd name="T27" fmla="*/ 1721388 h 3201"/>
                  <a:gd name="T28" fmla="*/ 2606675 w 4340"/>
                  <a:gd name="T29" fmla="*/ 1919887 h 3201"/>
                  <a:gd name="T30" fmla="*/ 3096419 w 4340"/>
                  <a:gd name="T31" fmla="*/ 2143795 h 3201"/>
                  <a:gd name="T32" fmla="*/ 3360738 w 4340"/>
                  <a:gd name="T33" fmla="*/ 2258131 h 3201"/>
                  <a:gd name="T34" fmla="*/ 3413125 w 4340"/>
                  <a:gd name="T35" fmla="*/ 2288303 h 3201"/>
                  <a:gd name="T36" fmla="*/ 3440113 w 4340"/>
                  <a:gd name="T37" fmla="*/ 2320857 h 3201"/>
                  <a:gd name="T38" fmla="*/ 3443288 w 4340"/>
                  <a:gd name="T39" fmla="*/ 2351028 h 3201"/>
                  <a:gd name="T40" fmla="*/ 3421856 w 4340"/>
                  <a:gd name="T41" fmla="*/ 2378818 h 3201"/>
                  <a:gd name="T42" fmla="*/ 3378200 w 4340"/>
                  <a:gd name="T43" fmla="*/ 2400256 h 3201"/>
                  <a:gd name="T44" fmla="*/ 3282156 w 4340"/>
                  <a:gd name="T45" fmla="*/ 2422488 h 3201"/>
                  <a:gd name="T46" fmla="*/ 3085306 w 4340"/>
                  <a:gd name="T47" fmla="*/ 2457424 h 3201"/>
                  <a:gd name="T48" fmla="*/ 2909888 w 4340"/>
                  <a:gd name="T49" fmla="*/ 2488390 h 3201"/>
                  <a:gd name="T50" fmla="*/ 2753519 w 4340"/>
                  <a:gd name="T51" fmla="*/ 2511416 h 3201"/>
                  <a:gd name="T52" fmla="*/ 2617788 w 4340"/>
                  <a:gd name="T53" fmla="*/ 2526502 h 3201"/>
                  <a:gd name="T54" fmla="*/ 2501900 w 4340"/>
                  <a:gd name="T55" fmla="*/ 2536824 h 3201"/>
                  <a:gd name="T56" fmla="*/ 2407444 w 4340"/>
                  <a:gd name="T57" fmla="*/ 2540000 h 3201"/>
                  <a:gd name="T58" fmla="*/ 2306638 w 4340"/>
                  <a:gd name="T59" fmla="*/ 2533648 h 3201"/>
                  <a:gd name="T60" fmla="*/ 2201863 w 4340"/>
                  <a:gd name="T61" fmla="*/ 2503476 h 3201"/>
                  <a:gd name="T62" fmla="*/ 2095500 w 4340"/>
                  <a:gd name="T63" fmla="*/ 2451866 h 3201"/>
                  <a:gd name="T64" fmla="*/ 2011363 w 4340"/>
                  <a:gd name="T65" fmla="*/ 2390728 h 3201"/>
                  <a:gd name="T66" fmla="*/ 1918494 w 4340"/>
                  <a:gd name="T67" fmla="*/ 2293067 h 3201"/>
                  <a:gd name="T68" fmla="*/ 1792288 w 4340"/>
                  <a:gd name="T69" fmla="*/ 2145383 h 3201"/>
                  <a:gd name="T70" fmla="*/ 1631950 w 4340"/>
                  <a:gd name="T71" fmla="*/ 1948471 h 3201"/>
                  <a:gd name="T72" fmla="*/ 1439863 w 4340"/>
                  <a:gd name="T73" fmla="*/ 1702332 h 3201"/>
                  <a:gd name="T74" fmla="*/ 1214438 w 4340"/>
                  <a:gd name="T75" fmla="*/ 1404583 h 3201"/>
                  <a:gd name="T76" fmla="*/ 980281 w 4340"/>
                  <a:gd name="T77" fmla="*/ 1084601 h 3201"/>
                  <a:gd name="T78" fmla="*/ 824706 w 4340"/>
                  <a:gd name="T79" fmla="*/ 874192 h 3201"/>
                  <a:gd name="T80" fmla="*/ 669131 w 4340"/>
                  <a:gd name="T81" fmla="*/ 683632 h 3201"/>
                  <a:gd name="T82" fmla="*/ 518319 w 4340"/>
                  <a:gd name="T83" fmla="*/ 512129 h 3201"/>
                  <a:gd name="T84" fmla="*/ 379413 w 4340"/>
                  <a:gd name="T85" fmla="*/ 374767 h 3201"/>
                  <a:gd name="T86" fmla="*/ 242888 w 4340"/>
                  <a:gd name="T87" fmla="*/ 263607 h 3201"/>
                  <a:gd name="T88" fmla="*/ 110331 w 4340"/>
                  <a:gd name="T89" fmla="*/ 179444 h 3201"/>
                  <a:gd name="T90" fmla="*/ 47625 w 4340"/>
                  <a:gd name="T91" fmla="*/ 156418 h 3201"/>
                  <a:gd name="T92" fmla="*/ 17463 w 4340"/>
                  <a:gd name="T93" fmla="*/ 131010 h 3201"/>
                  <a:gd name="T94" fmla="*/ 1588 w 4340"/>
                  <a:gd name="T95" fmla="*/ 92898 h 3201"/>
                  <a:gd name="T96" fmla="*/ 4763 w 4340"/>
                  <a:gd name="T97" fmla="*/ 48434 h 3201"/>
                  <a:gd name="T98" fmla="*/ 26194 w 4340"/>
                  <a:gd name="T99" fmla="*/ 16674 h 3201"/>
                  <a:gd name="T100" fmla="*/ 67469 w 4340"/>
                  <a:gd name="T101" fmla="*/ 1588 h 320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4340" h="3201">
                    <a:moveTo>
                      <a:pt x="129" y="0"/>
                    </a:moveTo>
                    <a:lnTo>
                      <a:pt x="146" y="0"/>
                    </a:lnTo>
                    <a:lnTo>
                      <a:pt x="164" y="2"/>
                    </a:lnTo>
                    <a:lnTo>
                      <a:pt x="181" y="4"/>
                    </a:lnTo>
                    <a:lnTo>
                      <a:pt x="200" y="7"/>
                    </a:lnTo>
                    <a:lnTo>
                      <a:pt x="219" y="11"/>
                    </a:lnTo>
                    <a:lnTo>
                      <a:pt x="238" y="17"/>
                    </a:lnTo>
                    <a:lnTo>
                      <a:pt x="258" y="23"/>
                    </a:lnTo>
                    <a:lnTo>
                      <a:pt x="279" y="30"/>
                    </a:lnTo>
                    <a:lnTo>
                      <a:pt x="300" y="40"/>
                    </a:lnTo>
                    <a:lnTo>
                      <a:pt x="321" y="50"/>
                    </a:lnTo>
                    <a:lnTo>
                      <a:pt x="342" y="59"/>
                    </a:lnTo>
                    <a:lnTo>
                      <a:pt x="365" y="71"/>
                    </a:lnTo>
                    <a:lnTo>
                      <a:pt x="388" y="84"/>
                    </a:lnTo>
                    <a:lnTo>
                      <a:pt x="411" y="98"/>
                    </a:lnTo>
                    <a:lnTo>
                      <a:pt x="436" y="111"/>
                    </a:lnTo>
                    <a:lnTo>
                      <a:pt x="459" y="126"/>
                    </a:lnTo>
                    <a:lnTo>
                      <a:pt x="486" y="144"/>
                    </a:lnTo>
                    <a:lnTo>
                      <a:pt x="511" y="161"/>
                    </a:lnTo>
                    <a:lnTo>
                      <a:pt x="536" y="180"/>
                    </a:lnTo>
                    <a:lnTo>
                      <a:pt x="563" y="199"/>
                    </a:lnTo>
                    <a:lnTo>
                      <a:pt x="590" y="220"/>
                    </a:lnTo>
                    <a:lnTo>
                      <a:pt x="618" y="242"/>
                    </a:lnTo>
                    <a:lnTo>
                      <a:pt x="645" y="265"/>
                    </a:lnTo>
                    <a:lnTo>
                      <a:pt x="674" y="288"/>
                    </a:lnTo>
                    <a:lnTo>
                      <a:pt x="703" y="313"/>
                    </a:lnTo>
                    <a:lnTo>
                      <a:pt x="734" y="339"/>
                    </a:lnTo>
                    <a:lnTo>
                      <a:pt x="762" y="366"/>
                    </a:lnTo>
                    <a:lnTo>
                      <a:pt x="793" y="393"/>
                    </a:lnTo>
                    <a:lnTo>
                      <a:pt x="826" y="422"/>
                    </a:lnTo>
                    <a:lnTo>
                      <a:pt x="856" y="451"/>
                    </a:lnTo>
                    <a:lnTo>
                      <a:pt x="889" y="481"/>
                    </a:lnTo>
                    <a:lnTo>
                      <a:pt x="922" y="514"/>
                    </a:lnTo>
                    <a:lnTo>
                      <a:pt x="985" y="583"/>
                    </a:lnTo>
                    <a:lnTo>
                      <a:pt x="1048" y="652"/>
                    </a:lnTo>
                    <a:lnTo>
                      <a:pt x="1112" y="719"/>
                    </a:lnTo>
                    <a:lnTo>
                      <a:pt x="1173" y="785"/>
                    </a:lnTo>
                    <a:lnTo>
                      <a:pt x="1235" y="848"/>
                    </a:lnTo>
                    <a:lnTo>
                      <a:pt x="1294" y="909"/>
                    </a:lnTo>
                    <a:lnTo>
                      <a:pt x="1354" y="971"/>
                    </a:lnTo>
                    <a:lnTo>
                      <a:pt x="1411" y="1030"/>
                    </a:lnTo>
                    <a:lnTo>
                      <a:pt x="1467" y="1088"/>
                    </a:lnTo>
                    <a:lnTo>
                      <a:pt x="1522" y="1144"/>
                    </a:lnTo>
                    <a:lnTo>
                      <a:pt x="1578" y="1197"/>
                    </a:lnTo>
                    <a:lnTo>
                      <a:pt x="1632" y="1249"/>
                    </a:lnTo>
                    <a:lnTo>
                      <a:pt x="1684" y="1301"/>
                    </a:lnTo>
                    <a:lnTo>
                      <a:pt x="1736" y="1351"/>
                    </a:lnTo>
                    <a:lnTo>
                      <a:pt x="1787" y="1399"/>
                    </a:lnTo>
                    <a:lnTo>
                      <a:pt x="1837" y="1445"/>
                    </a:lnTo>
                    <a:lnTo>
                      <a:pt x="1885" y="1491"/>
                    </a:lnTo>
                    <a:lnTo>
                      <a:pt x="1933" y="1535"/>
                    </a:lnTo>
                    <a:lnTo>
                      <a:pt x="1979" y="1577"/>
                    </a:lnTo>
                    <a:lnTo>
                      <a:pt x="2025" y="1618"/>
                    </a:lnTo>
                    <a:lnTo>
                      <a:pt x="2069" y="1656"/>
                    </a:lnTo>
                    <a:lnTo>
                      <a:pt x="2114" y="1694"/>
                    </a:lnTo>
                    <a:lnTo>
                      <a:pt x="2156" y="1729"/>
                    </a:lnTo>
                    <a:lnTo>
                      <a:pt x="2196" y="1764"/>
                    </a:lnTo>
                    <a:lnTo>
                      <a:pt x="2236" y="1798"/>
                    </a:lnTo>
                    <a:lnTo>
                      <a:pt x="2277" y="1829"/>
                    </a:lnTo>
                    <a:lnTo>
                      <a:pt x="2313" y="1859"/>
                    </a:lnTo>
                    <a:lnTo>
                      <a:pt x="2352" y="1888"/>
                    </a:lnTo>
                    <a:lnTo>
                      <a:pt x="2386" y="1915"/>
                    </a:lnTo>
                    <a:lnTo>
                      <a:pt x="2421" y="1940"/>
                    </a:lnTo>
                    <a:lnTo>
                      <a:pt x="2455" y="1965"/>
                    </a:lnTo>
                    <a:lnTo>
                      <a:pt x="2488" y="1988"/>
                    </a:lnTo>
                    <a:lnTo>
                      <a:pt x="2521" y="2009"/>
                    </a:lnTo>
                    <a:lnTo>
                      <a:pt x="2555" y="2030"/>
                    </a:lnTo>
                    <a:lnTo>
                      <a:pt x="2630" y="2076"/>
                    </a:lnTo>
                    <a:lnTo>
                      <a:pt x="2709" y="2120"/>
                    </a:lnTo>
                    <a:lnTo>
                      <a:pt x="2791" y="2168"/>
                    </a:lnTo>
                    <a:lnTo>
                      <a:pt x="2879" y="2216"/>
                    </a:lnTo>
                    <a:lnTo>
                      <a:pt x="2973" y="2264"/>
                    </a:lnTo>
                    <a:lnTo>
                      <a:pt x="3073" y="2314"/>
                    </a:lnTo>
                    <a:lnTo>
                      <a:pt x="3177" y="2366"/>
                    </a:lnTo>
                    <a:lnTo>
                      <a:pt x="3284" y="2418"/>
                    </a:lnTo>
                    <a:lnTo>
                      <a:pt x="3400" y="2472"/>
                    </a:lnTo>
                    <a:lnTo>
                      <a:pt x="3517" y="2527"/>
                    </a:lnTo>
                    <a:lnTo>
                      <a:pt x="3641" y="2585"/>
                    </a:lnTo>
                    <a:lnTo>
                      <a:pt x="3768" y="2643"/>
                    </a:lnTo>
                    <a:lnTo>
                      <a:pt x="3901" y="2700"/>
                    </a:lnTo>
                    <a:lnTo>
                      <a:pt x="4039" y="2762"/>
                    </a:lnTo>
                    <a:lnTo>
                      <a:pt x="4181" y="2823"/>
                    </a:lnTo>
                    <a:lnTo>
                      <a:pt x="4200" y="2829"/>
                    </a:lnTo>
                    <a:lnTo>
                      <a:pt x="4217" y="2836"/>
                    </a:lnTo>
                    <a:lnTo>
                      <a:pt x="4234" y="2844"/>
                    </a:lnTo>
                    <a:lnTo>
                      <a:pt x="4250" y="2852"/>
                    </a:lnTo>
                    <a:lnTo>
                      <a:pt x="4263" y="2859"/>
                    </a:lnTo>
                    <a:lnTo>
                      <a:pt x="4277" y="2867"/>
                    </a:lnTo>
                    <a:lnTo>
                      <a:pt x="4288" y="2875"/>
                    </a:lnTo>
                    <a:lnTo>
                      <a:pt x="4300" y="2882"/>
                    </a:lnTo>
                    <a:lnTo>
                      <a:pt x="4309" y="2890"/>
                    </a:lnTo>
                    <a:lnTo>
                      <a:pt x="4317" y="2898"/>
                    </a:lnTo>
                    <a:lnTo>
                      <a:pt x="4323" y="2905"/>
                    </a:lnTo>
                    <a:lnTo>
                      <a:pt x="4329" y="2913"/>
                    </a:lnTo>
                    <a:lnTo>
                      <a:pt x="4334" y="2923"/>
                    </a:lnTo>
                    <a:lnTo>
                      <a:pt x="4336" y="2930"/>
                    </a:lnTo>
                    <a:lnTo>
                      <a:pt x="4338" y="2938"/>
                    </a:lnTo>
                    <a:lnTo>
                      <a:pt x="4340" y="2946"/>
                    </a:lnTo>
                    <a:lnTo>
                      <a:pt x="4338" y="2953"/>
                    </a:lnTo>
                    <a:lnTo>
                      <a:pt x="4338" y="2961"/>
                    </a:lnTo>
                    <a:lnTo>
                      <a:pt x="4334" y="2969"/>
                    </a:lnTo>
                    <a:lnTo>
                      <a:pt x="4330" y="2976"/>
                    </a:lnTo>
                    <a:lnTo>
                      <a:pt x="4325" y="2982"/>
                    </a:lnTo>
                    <a:lnTo>
                      <a:pt x="4319" y="2990"/>
                    </a:lnTo>
                    <a:lnTo>
                      <a:pt x="4311" y="2996"/>
                    </a:lnTo>
                    <a:lnTo>
                      <a:pt x="4302" y="3001"/>
                    </a:lnTo>
                    <a:lnTo>
                      <a:pt x="4292" y="3007"/>
                    </a:lnTo>
                    <a:lnTo>
                      <a:pt x="4281" y="3013"/>
                    </a:lnTo>
                    <a:lnTo>
                      <a:pt x="4269" y="3017"/>
                    </a:lnTo>
                    <a:lnTo>
                      <a:pt x="4256" y="3023"/>
                    </a:lnTo>
                    <a:lnTo>
                      <a:pt x="4240" y="3026"/>
                    </a:lnTo>
                    <a:lnTo>
                      <a:pt x="4223" y="3032"/>
                    </a:lnTo>
                    <a:lnTo>
                      <a:pt x="4206" y="3036"/>
                    </a:lnTo>
                    <a:lnTo>
                      <a:pt x="4188" y="3040"/>
                    </a:lnTo>
                    <a:lnTo>
                      <a:pt x="4135" y="3051"/>
                    </a:lnTo>
                    <a:lnTo>
                      <a:pt x="4083" y="3061"/>
                    </a:lnTo>
                    <a:lnTo>
                      <a:pt x="4033" y="3071"/>
                    </a:lnTo>
                    <a:lnTo>
                      <a:pt x="3983" y="3080"/>
                    </a:lnTo>
                    <a:lnTo>
                      <a:pt x="3935" y="3088"/>
                    </a:lnTo>
                    <a:lnTo>
                      <a:pt x="3887" y="3095"/>
                    </a:lnTo>
                    <a:lnTo>
                      <a:pt x="3841" y="3105"/>
                    </a:lnTo>
                    <a:lnTo>
                      <a:pt x="3795" y="3113"/>
                    </a:lnTo>
                    <a:lnTo>
                      <a:pt x="3751" y="3120"/>
                    </a:lnTo>
                    <a:lnTo>
                      <a:pt x="3709" y="3126"/>
                    </a:lnTo>
                    <a:lnTo>
                      <a:pt x="3666" y="3134"/>
                    </a:lnTo>
                    <a:lnTo>
                      <a:pt x="3624" y="3140"/>
                    </a:lnTo>
                    <a:lnTo>
                      <a:pt x="3584" y="3145"/>
                    </a:lnTo>
                    <a:lnTo>
                      <a:pt x="3545" y="3151"/>
                    </a:lnTo>
                    <a:lnTo>
                      <a:pt x="3507" y="3157"/>
                    </a:lnTo>
                    <a:lnTo>
                      <a:pt x="3469" y="3163"/>
                    </a:lnTo>
                    <a:lnTo>
                      <a:pt x="3432" y="3167"/>
                    </a:lnTo>
                    <a:lnTo>
                      <a:pt x="3398" y="3170"/>
                    </a:lnTo>
                    <a:lnTo>
                      <a:pt x="3363" y="3176"/>
                    </a:lnTo>
                    <a:lnTo>
                      <a:pt x="3330" y="3178"/>
                    </a:lnTo>
                    <a:lnTo>
                      <a:pt x="3298" y="3182"/>
                    </a:lnTo>
                    <a:lnTo>
                      <a:pt x="3267" y="3186"/>
                    </a:lnTo>
                    <a:lnTo>
                      <a:pt x="3236" y="3188"/>
                    </a:lnTo>
                    <a:lnTo>
                      <a:pt x="3208" y="3191"/>
                    </a:lnTo>
                    <a:lnTo>
                      <a:pt x="3181" y="3193"/>
                    </a:lnTo>
                    <a:lnTo>
                      <a:pt x="3152" y="3195"/>
                    </a:lnTo>
                    <a:lnTo>
                      <a:pt x="3127" y="3197"/>
                    </a:lnTo>
                    <a:lnTo>
                      <a:pt x="3102" y="3197"/>
                    </a:lnTo>
                    <a:lnTo>
                      <a:pt x="3077" y="3199"/>
                    </a:lnTo>
                    <a:lnTo>
                      <a:pt x="3054" y="3199"/>
                    </a:lnTo>
                    <a:lnTo>
                      <a:pt x="3033" y="3199"/>
                    </a:lnTo>
                    <a:lnTo>
                      <a:pt x="3012" y="3201"/>
                    </a:lnTo>
                    <a:lnTo>
                      <a:pt x="2985" y="3199"/>
                    </a:lnTo>
                    <a:lnTo>
                      <a:pt x="2958" y="3197"/>
                    </a:lnTo>
                    <a:lnTo>
                      <a:pt x="2933" y="3195"/>
                    </a:lnTo>
                    <a:lnTo>
                      <a:pt x="2906" y="3191"/>
                    </a:lnTo>
                    <a:lnTo>
                      <a:pt x="2879" y="3186"/>
                    </a:lnTo>
                    <a:lnTo>
                      <a:pt x="2853" y="3180"/>
                    </a:lnTo>
                    <a:lnTo>
                      <a:pt x="2826" y="3172"/>
                    </a:lnTo>
                    <a:lnTo>
                      <a:pt x="2801" y="3163"/>
                    </a:lnTo>
                    <a:lnTo>
                      <a:pt x="2774" y="3153"/>
                    </a:lnTo>
                    <a:lnTo>
                      <a:pt x="2747" y="3143"/>
                    </a:lnTo>
                    <a:lnTo>
                      <a:pt x="2720" y="3130"/>
                    </a:lnTo>
                    <a:lnTo>
                      <a:pt x="2693" y="3119"/>
                    </a:lnTo>
                    <a:lnTo>
                      <a:pt x="2666" y="3103"/>
                    </a:lnTo>
                    <a:lnTo>
                      <a:pt x="2640" y="3088"/>
                    </a:lnTo>
                    <a:lnTo>
                      <a:pt x="2613" y="3072"/>
                    </a:lnTo>
                    <a:lnTo>
                      <a:pt x="2586" y="3055"/>
                    </a:lnTo>
                    <a:lnTo>
                      <a:pt x="2570" y="3042"/>
                    </a:lnTo>
                    <a:lnTo>
                      <a:pt x="2553" y="3028"/>
                    </a:lnTo>
                    <a:lnTo>
                      <a:pt x="2534" y="3011"/>
                    </a:lnTo>
                    <a:lnTo>
                      <a:pt x="2515" y="2992"/>
                    </a:lnTo>
                    <a:lnTo>
                      <a:pt x="2492" y="2969"/>
                    </a:lnTo>
                    <a:lnTo>
                      <a:pt x="2469" y="2944"/>
                    </a:lnTo>
                    <a:lnTo>
                      <a:pt x="2444" y="2917"/>
                    </a:lnTo>
                    <a:lnTo>
                      <a:pt x="2417" y="2888"/>
                    </a:lnTo>
                    <a:lnTo>
                      <a:pt x="2388" y="2856"/>
                    </a:lnTo>
                    <a:lnTo>
                      <a:pt x="2357" y="2821"/>
                    </a:lnTo>
                    <a:lnTo>
                      <a:pt x="2327" y="2785"/>
                    </a:lnTo>
                    <a:lnTo>
                      <a:pt x="2292" y="2744"/>
                    </a:lnTo>
                    <a:lnTo>
                      <a:pt x="2258" y="2702"/>
                    </a:lnTo>
                    <a:lnTo>
                      <a:pt x="2221" y="2658"/>
                    </a:lnTo>
                    <a:lnTo>
                      <a:pt x="2181" y="2612"/>
                    </a:lnTo>
                    <a:lnTo>
                      <a:pt x="2141" y="2562"/>
                    </a:lnTo>
                    <a:lnTo>
                      <a:pt x="2100" y="2510"/>
                    </a:lnTo>
                    <a:lnTo>
                      <a:pt x="2056" y="2454"/>
                    </a:lnTo>
                    <a:lnTo>
                      <a:pt x="2010" y="2397"/>
                    </a:lnTo>
                    <a:lnTo>
                      <a:pt x="1964" y="2337"/>
                    </a:lnTo>
                    <a:lnTo>
                      <a:pt x="1916" y="2276"/>
                    </a:lnTo>
                    <a:lnTo>
                      <a:pt x="1866" y="2211"/>
                    </a:lnTo>
                    <a:lnTo>
                      <a:pt x="1814" y="2144"/>
                    </a:lnTo>
                    <a:lnTo>
                      <a:pt x="1760" y="2074"/>
                    </a:lnTo>
                    <a:lnTo>
                      <a:pt x="1705" y="2001"/>
                    </a:lnTo>
                    <a:lnTo>
                      <a:pt x="1649" y="1927"/>
                    </a:lnTo>
                    <a:lnTo>
                      <a:pt x="1590" y="1848"/>
                    </a:lnTo>
                    <a:lnTo>
                      <a:pt x="1530" y="1769"/>
                    </a:lnTo>
                    <a:lnTo>
                      <a:pt x="1469" y="1685"/>
                    </a:lnTo>
                    <a:lnTo>
                      <a:pt x="1405" y="1600"/>
                    </a:lnTo>
                    <a:lnTo>
                      <a:pt x="1340" y="1512"/>
                    </a:lnTo>
                    <a:lnTo>
                      <a:pt x="1275" y="1422"/>
                    </a:lnTo>
                    <a:lnTo>
                      <a:pt x="1235" y="1366"/>
                    </a:lnTo>
                    <a:lnTo>
                      <a:pt x="1196" y="1311"/>
                    </a:lnTo>
                    <a:lnTo>
                      <a:pt x="1156" y="1257"/>
                    </a:lnTo>
                    <a:lnTo>
                      <a:pt x="1118" y="1205"/>
                    </a:lnTo>
                    <a:lnTo>
                      <a:pt x="1077" y="1153"/>
                    </a:lnTo>
                    <a:lnTo>
                      <a:pt x="1039" y="1101"/>
                    </a:lnTo>
                    <a:lnTo>
                      <a:pt x="999" y="1051"/>
                    </a:lnTo>
                    <a:lnTo>
                      <a:pt x="960" y="1003"/>
                    </a:lnTo>
                    <a:lnTo>
                      <a:pt x="920" y="955"/>
                    </a:lnTo>
                    <a:lnTo>
                      <a:pt x="881" y="908"/>
                    </a:lnTo>
                    <a:lnTo>
                      <a:pt x="843" y="861"/>
                    </a:lnTo>
                    <a:lnTo>
                      <a:pt x="805" y="817"/>
                    </a:lnTo>
                    <a:lnTo>
                      <a:pt x="766" y="773"/>
                    </a:lnTo>
                    <a:lnTo>
                      <a:pt x="728" y="729"/>
                    </a:lnTo>
                    <a:lnTo>
                      <a:pt x="691" y="687"/>
                    </a:lnTo>
                    <a:lnTo>
                      <a:pt x="653" y="645"/>
                    </a:lnTo>
                    <a:lnTo>
                      <a:pt x="618" y="608"/>
                    </a:lnTo>
                    <a:lnTo>
                      <a:pt x="584" y="572"/>
                    </a:lnTo>
                    <a:lnTo>
                      <a:pt x="547" y="537"/>
                    </a:lnTo>
                    <a:lnTo>
                      <a:pt x="513" y="503"/>
                    </a:lnTo>
                    <a:lnTo>
                      <a:pt x="478" y="472"/>
                    </a:lnTo>
                    <a:lnTo>
                      <a:pt x="444" y="441"/>
                    </a:lnTo>
                    <a:lnTo>
                      <a:pt x="409" y="410"/>
                    </a:lnTo>
                    <a:lnTo>
                      <a:pt x="375" y="384"/>
                    </a:lnTo>
                    <a:lnTo>
                      <a:pt x="340" y="357"/>
                    </a:lnTo>
                    <a:lnTo>
                      <a:pt x="306" y="332"/>
                    </a:lnTo>
                    <a:lnTo>
                      <a:pt x="273" y="309"/>
                    </a:lnTo>
                    <a:lnTo>
                      <a:pt x="238" y="286"/>
                    </a:lnTo>
                    <a:lnTo>
                      <a:pt x="204" y="265"/>
                    </a:lnTo>
                    <a:lnTo>
                      <a:pt x="171" y="245"/>
                    </a:lnTo>
                    <a:lnTo>
                      <a:pt x="139" y="226"/>
                    </a:lnTo>
                    <a:lnTo>
                      <a:pt x="104" y="209"/>
                    </a:lnTo>
                    <a:lnTo>
                      <a:pt x="93" y="207"/>
                    </a:lnTo>
                    <a:lnTo>
                      <a:pt x="81" y="205"/>
                    </a:lnTo>
                    <a:lnTo>
                      <a:pt x="70" y="201"/>
                    </a:lnTo>
                    <a:lnTo>
                      <a:pt x="60" y="197"/>
                    </a:lnTo>
                    <a:lnTo>
                      <a:pt x="50" y="192"/>
                    </a:lnTo>
                    <a:lnTo>
                      <a:pt x="43" y="186"/>
                    </a:lnTo>
                    <a:lnTo>
                      <a:pt x="35" y="180"/>
                    </a:lnTo>
                    <a:lnTo>
                      <a:pt x="27" y="172"/>
                    </a:lnTo>
                    <a:lnTo>
                      <a:pt x="22" y="165"/>
                    </a:lnTo>
                    <a:lnTo>
                      <a:pt x="16" y="157"/>
                    </a:lnTo>
                    <a:lnTo>
                      <a:pt x="12" y="147"/>
                    </a:lnTo>
                    <a:lnTo>
                      <a:pt x="8" y="138"/>
                    </a:lnTo>
                    <a:lnTo>
                      <a:pt x="4" y="128"/>
                    </a:lnTo>
                    <a:lnTo>
                      <a:pt x="2" y="117"/>
                    </a:lnTo>
                    <a:lnTo>
                      <a:pt x="0" y="105"/>
                    </a:lnTo>
                    <a:lnTo>
                      <a:pt x="0" y="94"/>
                    </a:lnTo>
                    <a:lnTo>
                      <a:pt x="2" y="82"/>
                    </a:lnTo>
                    <a:lnTo>
                      <a:pt x="2" y="71"/>
                    </a:lnTo>
                    <a:lnTo>
                      <a:pt x="6" y="61"/>
                    </a:lnTo>
                    <a:lnTo>
                      <a:pt x="8" y="52"/>
                    </a:lnTo>
                    <a:lnTo>
                      <a:pt x="14" y="42"/>
                    </a:lnTo>
                    <a:lnTo>
                      <a:pt x="20" y="34"/>
                    </a:lnTo>
                    <a:lnTo>
                      <a:pt x="25" y="28"/>
                    </a:lnTo>
                    <a:lnTo>
                      <a:pt x="33" y="21"/>
                    </a:lnTo>
                    <a:lnTo>
                      <a:pt x="41" y="17"/>
                    </a:lnTo>
                    <a:lnTo>
                      <a:pt x="50" y="11"/>
                    </a:lnTo>
                    <a:lnTo>
                      <a:pt x="62" y="7"/>
                    </a:lnTo>
                    <a:lnTo>
                      <a:pt x="73" y="4"/>
                    </a:lnTo>
                    <a:lnTo>
                      <a:pt x="85" y="2"/>
                    </a:lnTo>
                    <a:lnTo>
                      <a:pt x="98" y="0"/>
                    </a:lnTo>
                    <a:lnTo>
                      <a:pt x="114" y="0"/>
                    </a:lnTo>
                    <a:lnTo>
                      <a:pt x="129" y="0"/>
                    </a:lnTo>
                  </a:path>
                </a:pathLst>
              </a:custGeom>
              <a:solidFill>
                <a:srgbClr val="FF0000"/>
              </a:solidFill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2743200" y="1219200"/>
            <a:ext cx="152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b="1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皿</a:t>
            </a:r>
            <a:endParaRPr lang="en-US" sz="10000" b="1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0" y="6211669"/>
            <a:ext cx="5105400" cy="646331"/>
            <a:chOff x="762000" y="3810000"/>
            <a:chExt cx="5105400" cy="646331"/>
          </a:xfrm>
        </p:grpSpPr>
        <p:sp>
          <p:nvSpPr>
            <p:cNvPr id="40" name="TextBox 39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今天的氣溫怎麼樣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41" name="Action Button: Sound 40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2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  <p:bldP spid="38" grpId="0"/>
      <p:bldP spid="3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Meishing\Desktop\meizhou pics\42-3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31824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304800" y="4953000"/>
            <a:ext cx="3810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04800" y="5638800"/>
            <a:ext cx="3810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04800" y="6400800"/>
            <a:ext cx="3810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257800" y="4724400"/>
            <a:ext cx="11430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57800" y="5410200"/>
            <a:ext cx="11430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34000" y="6096000"/>
            <a:ext cx="11430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 descr="C:\Users\Meishing\Desktop\meizhou pics\42-2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29218" r="58260"/>
          <a:stretch>
            <a:fillRect/>
          </a:stretch>
        </p:blipFill>
        <p:spPr bwMode="auto">
          <a:xfrm>
            <a:off x="685800" y="914400"/>
            <a:ext cx="1295400" cy="129540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6705600" y="1008221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天使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76400" y="3048000"/>
            <a:ext cx="685800" cy="286232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使用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筆寫字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9" name="Picture 2" descr="Calligraphy by Anonymous - A hand holding a pen doing some calligraphy or an illustration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2590800"/>
            <a:ext cx="2438400" cy="2438400"/>
          </a:xfrm>
          <a:prstGeom prst="rect">
            <a:avLst/>
          </a:prstGeom>
          <a:noFill/>
        </p:spPr>
      </p:pic>
      <p:sp>
        <p:nvSpPr>
          <p:cNvPr id="30" name="Freeform 29"/>
          <p:cNvSpPr/>
          <p:nvPr/>
        </p:nvSpPr>
        <p:spPr>
          <a:xfrm>
            <a:off x="2825086" y="4247866"/>
            <a:ext cx="1487607" cy="1272046"/>
          </a:xfrm>
          <a:custGeom>
            <a:avLst/>
            <a:gdLst>
              <a:gd name="connsiteX0" fmla="*/ 559559 w 1487607"/>
              <a:gd name="connsiteY0" fmla="*/ 0 h 1272046"/>
              <a:gd name="connsiteX1" fmla="*/ 682389 w 1487607"/>
              <a:gd name="connsiteY1" fmla="*/ 95534 h 1272046"/>
              <a:gd name="connsiteX2" fmla="*/ 696036 w 1487607"/>
              <a:gd name="connsiteY2" fmla="*/ 136477 h 1272046"/>
              <a:gd name="connsiteX3" fmla="*/ 641445 w 1487607"/>
              <a:gd name="connsiteY3" fmla="*/ 150125 h 1272046"/>
              <a:gd name="connsiteX4" fmla="*/ 573207 w 1487607"/>
              <a:gd name="connsiteY4" fmla="*/ 163773 h 1272046"/>
              <a:gd name="connsiteX5" fmla="*/ 491320 w 1487607"/>
              <a:gd name="connsiteY5" fmla="*/ 177421 h 1272046"/>
              <a:gd name="connsiteX6" fmla="*/ 450377 w 1487607"/>
              <a:gd name="connsiteY6" fmla="*/ 191068 h 1272046"/>
              <a:gd name="connsiteX7" fmla="*/ 395786 w 1487607"/>
              <a:gd name="connsiteY7" fmla="*/ 204716 h 1272046"/>
              <a:gd name="connsiteX8" fmla="*/ 354842 w 1487607"/>
              <a:gd name="connsiteY8" fmla="*/ 232012 h 1272046"/>
              <a:gd name="connsiteX9" fmla="*/ 286604 w 1487607"/>
              <a:gd name="connsiteY9" fmla="*/ 245659 h 1272046"/>
              <a:gd name="connsiteX10" fmla="*/ 245660 w 1487607"/>
              <a:gd name="connsiteY10" fmla="*/ 259307 h 1272046"/>
              <a:gd name="connsiteX11" fmla="*/ 150126 w 1487607"/>
              <a:gd name="connsiteY11" fmla="*/ 300250 h 1272046"/>
              <a:gd name="connsiteX12" fmla="*/ 95535 w 1487607"/>
              <a:gd name="connsiteY12" fmla="*/ 327546 h 1272046"/>
              <a:gd name="connsiteX13" fmla="*/ 13648 w 1487607"/>
              <a:gd name="connsiteY13" fmla="*/ 354841 h 1272046"/>
              <a:gd name="connsiteX14" fmla="*/ 54592 w 1487607"/>
              <a:gd name="connsiteY14" fmla="*/ 341194 h 1272046"/>
              <a:gd name="connsiteX15" fmla="*/ 109183 w 1487607"/>
              <a:gd name="connsiteY15" fmla="*/ 313898 h 1272046"/>
              <a:gd name="connsiteX16" fmla="*/ 150126 w 1487607"/>
              <a:gd name="connsiteY16" fmla="*/ 300250 h 1272046"/>
              <a:gd name="connsiteX17" fmla="*/ 218365 w 1487607"/>
              <a:gd name="connsiteY17" fmla="*/ 272955 h 1272046"/>
              <a:gd name="connsiteX18" fmla="*/ 286604 w 1487607"/>
              <a:gd name="connsiteY18" fmla="*/ 259307 h 1272046"/>
              <a:gd name="connsiteX19" fmla="*/ 709684 w 1487607"/>
              <a:gd name="connsiteY19" fmla="*/ 232012 h 1272046"/>
              <a:gd name="connsiteX20" fmla="*/ 914401 w 1487607"/>
              <a:gd name="connsiteY20" fmla="*/ 204716 h 1272046"/>
              <a:gd name="connsiteX21" fmla="*/ 1405720 w 1487607"/>
              <a:gd name="connsiteY21" fmla="*/ 218364 h 1272046"/>
              <a:gd name="connsiteX22" fmla="*/ 1296538 w 1487607"/>
              <a:gd name="connsiteY22" fmla="*/ 245659 h 1272046"/>
              <a:gd name="connsiteX23" fmla="*/ 1132765 w 1487607"/>
              <a:gd name="connsiteY23" fmla="*/ 272955 h 1272046"/>
              <a:gd name="connsiteX24" fmla="*/ 818866 w 1487607"/>
              <a:gd name="connsiteY24" fmla="*/ 327546 h 1272046"/>
              <a:gd name="connsiteX25" fmla="*/ 641445 w 1487607"/>
              <a:gd name="connsiteY25" fmla="*/ 382137 h 1272046"/>
              <a:gd name="connsiteX26" fmla="*/ 764275 w 1487607"/>
              <a:gd name="connsiteY26" fmla="*/ 450376 h 1272046"/>
              <a:gd name="connsiteX27" fmla="*/ 805218 w 1487607"/>
              <a:gd name="connsiteY27" fmla="*/ 477671 h 1272046"/>
              <a:gd name="connsiteX28" fmla="*/ 846162 w 1487607"/>
              <a:gd name="connsiteY28" fmla="*/ 491319 h 1272046"/>
              <a:gd name="connsiteX29" fmla="*/ 859810 w 1487607"/>
              <a:gd name="connsiteY29" fmla="*/ 532262 h 1272046"/>
              <a:gd name="connsiteX30" fmla="*/ 805218 w 1487607"/>
              <a:gd name="connsiteY30" fmla="*/ 600501 h 1272046"/>
              <a:gd name="connsiteX31" fmla="*/ 777923 w 1487607"/>
              <a:gd name="connsiteY31" fmla="*/ 655092 h 1272046"/>
              <a:gd name="connsiteX32" fmla="*/ 846162 w 1487607"/>
              <a:gd name="connsiteY32" fmla="*/ 764274 h 1272046"/>
              <a:gd name="connsiteX33" fmla="*/ 928048 w 1487607"/>
              <a:gd name="connsiteY33" fmla="*/ 818865 h 1272046"/>
              <a:gd name="connsiteX34" fmla="*/ 955344 w 1487607"/>
              <a:gd name="connsiteY34" fmla="*/ 859809 h 1272046"/>
              <a:gd name="connsiteX35" fmla="*/ 982639 w 1487607"/>
              <a:gd name="connsiteY35" fmla="*/ 1119116 h 1272046"/>
              <a:gd name="connsiteX36" fmla="*/ 968992 w 1487607"/>
              <a:gd name="connsiteY36" fmla="*/ 1187355 h 1272046"/>
              <a:gd name="connsiteX37" fmla="*/ 859810 w 1487607"/>
              <a:gd name="connsiteY37" fmla="*/ 1214650 h 1272046"/>
              <a:gd name="connsiteX38" fmla="*/ 818866 w 1487607"/>
              <a:gd name="connsiteY38" fmla="*/ 1241946 h 1272046"/>
              <a:gd name="connsiteX39" fmla="*/ 627798 w 1487607"/>
              <a:gd name="connsiteY39" fmla="*/ 1255594 h 1272046"/>
              <a:gd name="connsiteX40" fmla="*/ 573207 w 1487607"/>
              <a:gd name="connsiteY40" fmla="*/ 1269241 h 1272046"/>
              <a:gd name="connsiteX41" fmla="*/ 382138 w 1487607"/>
              <a:gd name="connsiteY41" fmla="*/ 1255594 h 1272046"/>
              <a:gd name="connsiteX42" fmla="*/ 368490 w 1487607"/>
              <a:gd name="connsiteY42" fmla="*/ 1214650 h 1272046"/>
              <a:gd name="connsiteX43" fmla="*/ 382138 w 1487607"/>
              <a:gd name="connsiteY43" fmla="*/ 1146412 h 1272046"/>
              <a:gd name="connsiteX44" fmla="*/ 464024 w 1487607"/>
              <a:gd name="connsiteY44" fmla="*/ 1132764 h 1272046"/>
              <a:gd name="connsiteX45" fmla="*/ 709684 w 1487607"/>
              <a:gd name="connsiteY45" fmla="*/ 1078173 h 1272046"/>
              <a:gd name="connsiteX46" fmla="*/ 791571 w 1487607"/>
              <a:gd name="connsiteY46" fmla="*/ 1064525 h 1272046"/>
              <a:gd name="connsiteX47" fmla="*/ 968992 w 1487607"/>
              <a:gd name="connsiteY47" fmla="*/ 1037230 h 1272046"/>
              <a:gd name="connsiteX48" fmla="*/ 1023583 w 1487607"/>
              <a:gd name="connsiteY48" fmla="*/ 1023582 h 1272046"/>
              <a:gd name="connsiteX49" fmla="*/ 1187356 w 1487607"/>
              <a:gd name="connsiteY49" fmla="*/ 1009934 h 1272046"/>
              <a:gd name="connsiteX50" fmla="*/ 1378424 w 1487607"/>
              <a:gd name="connsiteY50" fmla="*/ 968991 h 1272046"/>
              <a:gd name="connsiteX51" fmla="*/ 1460311 w 1487607"/>
              <a:gd name="connsiteY51" fmla="*/ 941695 h 1272046"/>
              <a:gd name="connsiteX52" fmla="*/ 1487607 w 1487607"/>
              <a:gd name="connsiteY52" fmla="*/ 914400 h 127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487607" h="1272046">
                <a:moveTo>
                  <a:pt x="559559" y="0"/>
                </a:moveTo>
                <a:cubicBezTo>
                  <a:pt x="657504" y="65297"/>
                  <a:pt x="618248" y="31395"/>
                  <a:pt x="682389" y="95534"/>
                </a:cubicBezTo>
                <a:cubicBezTo>
                  <a:pt x="686938" y="109182"/>
                  <a:pt x="704668" y="124968"/>
                  <a:pt x="696036" y="136477"/>
                </a:cubicBezTo>
                <a:cubicBezTo>
                  <a:pt x="684782" y="151483"/>
                  <a:pt x="659755" y="146056"/>
                  <a:pt x="641445" y="150125"/>
                </a:cubicBezTo>
                <a:cubicBezTo>
                  <a:pt x="618801" y="155157"/>
                  <a:pt x="596029" y="159623"/>
                  <a:pt x="573207" y="163773"/>
                </a:cubicBezTo>
                <a:cubicBezTo>
                  <a:pt x="545981" y="168723"/>
                  <a:pt x="518333" y="171418"/>
                  <a:pt x="491320" y="177421"/>
                </a:cubicBezTo>
                <a:cubicBezTo>
                  <a:pt x="477277" y="180542"/>
                  <a:pt x="464209" y="187116"/>
                  <a:pt x="450377" y="191068"/>
                </a:cubicBezTo>
                <a:cubicBezTo>
                  <a:pt x="432342" y="196221"/>
                  <a:pt x="413983" y="200167"/>
                  <a:pt x="395786" y="204716"/>
                </a:cubicBezTo>
                <a:cubicBezTo>
                  <a:pt x="382138" y="213815"/>
                  <a:pt x="370200" y="226253"/>
                  <a:pt x="354842" y="232012"/>
                </a:cubicBezTo>
                <a:cubicBezTo>
                  <a:pt x="333122" y="240157"/>
                  <a:pt x="309108" y="240033"/>
                  <a:pt x="286604" y="245659"/>
                </a:cubicBezTo>
                <a:cubicBezTo>
                  <a:pt x="272647" y="249148"/>
                  <a:pt x="259308" y="254758"/>
                  <a:pt x="245660" y="259307"/>
                </a:cubicBezTo>
                <a:cubicBezTo>
                  <a:pt x="162686" y="314624"/>
                  <a:pt x="250847" y="262480"/>
                  <a:pt x="150126" y="300250"/>
                </a:cubicBezTo>
                <a:cubicBezTo>
                  <a:pt x="131076" y="307394"/>
                  <a:pt x="114425" y="319990"/>
                  <a:pt x="95535" y="327546"/>
                </a:cubicBezTo>
                <a:cubicBezTo>
                  <a:pt x="68821" y="338232"/>
                  <a:pt x="40944" y="345742"/>
                  <a:pt x="13648" y="354841"/>
                </a:cubicBezTo>
                <a:cubicBezTo>
                  <a:pt x="0" y="359390"/>
                  <a:pt x="41725" y="347628"/>
                  <a:pt x="54592" y="341194"/>
                </a:cubicBezTo>
                <a:cubicBezTo>
                  <a:pt x="72789" y="332095"/>
                  <a:pt x="90483" y="321912"/>
                  <a:pt x="109183" y="313898"/>
                </a:cubicBezTo>
                <a:cubicBezTo>
                  <a:pt x="122406" y="308231"/>
                  <a:pt x="136656" y="305301"/>
                  <a:pt x="150126" y="300250"/>
                </a:cubicBezTo>
                <a:cubicBezTo>
                  <a:pt x="173065" y="291648"/>
                  <a:pt x="194900" y="279995"/>
                  <a:pt x="218365" y="272955"/>
                </a:cubicBezTo>
                <a:cubicBezTo>
                  <a:pt x="240584" y="266290"/>
                  <a:pt x="263960" y="264339"/>
                  <a:pt x="286604" y="259307"/>
                </a:cubicBezTo>
                <a:cubicBezTo>
                  <a:pt x="486514" y="214882"/>
                  <a:pt x="151581" y="252681"/>
                  <a:pt x="709684" y="232012"/>
                </a:cubicBezTo>
                <a:cubicBezTo>
                  <a:pt x="733244" y="228646"/>
                  <a:pt x="896762" y="204716"/>
                  <a:pt x="914401" y="204716"/>
                </a:cubicBezTo>
                <a:cubicBezTo>
                  <a:pt x="1078237" y="204716"/>
                  <a:pt x="1241947" y="213815"/>
                  <a:pt x="1405720" y="218364"/>
                </a:cubicBezTo>
                <a:cubicBezTo>
                  <a:pt x="1154199" y="268669"/>
                  <a:pt x="1464404" y="203693"/>
                  <a:pt x="1296538" y="245659"/>
                </a:cubicBezTo>
                <a:cubicBezTo>
                  <a:pt x="1227444" y="262932"/>
                  <a:pt x="1208705" y="259748"/>
                  <a:pt x="1132765" y="272955"/>
                </a:cubicBezTo>
                <a:cubicBezTo>
                  <a:pt x="773422" y="335449"/>
                  <a:pt x="1035217" y="296638"/>
                  <a:pt x="818866" y="327546"/>
                </a:cubicBezTo>
                <a:cubicBezTo>
                  <a:pt x="678241" y="374420"/>
                  <a:pt x="737905" y="358021"/>
                  <a:pt x="641445" y="382137"/>
                </a:cubicBezTo>
                <a:cubicBezTo>
                  <a:pt x="692840" y="459227"/>
                  <a:pt x="641405" y="401228"/>
                  <a:pt x="764275" y="450376"/>
                </a:cubicBezTo>
                <a:cubicBezTo>
                  <a:pt x="779504" y="456468"/>
                  <a:pt x="790547" y="470336"/>
                  <a:pt x="805218" y="477671"/>
                </a:cubicBezTo>
                <a:cubicBezTo>
                  <a:pt x="818085" y="484105"/>
                  <a:pt x="832514" y="486770"/>
                  <a:pt x="846162" y="491319"/>
                </a:cubicBezTo>
                <a:cubicBezTo>
                  <a:pt x="850711" y="504967"/>
                  <a:pt x="859810" y="517876"/>
                  <a:pt x="859810" y="532262"/>
                </a:cubicBezTo>
                <a:cubicBezTo>
                  <a:pt x="859810" y="576211"/>
                  <a:pt x="836657" y="579542"/>
                  <a:pt x="805218" y="600501"/>
                </a:cubicBezTo>
                <a:cubicBezTo>
                  <a:pt x="796120" y="618698"/>
                  <a:pt x="777923" y="634747"/>
                  <a:pt x="777923" y="655092"/>
                </a:cubicBezTo>
                <a:cubicBezTo>
                  <a:pt x="777923" y="744443"/>
                  <a:pt x="799795" y="725635"/>
                  <a:pt x="846162" y="764274"/>
                </a:cubicBezTo>
                <a:cubicBezTo>
                  <a:pt x="914318" y="821070"/>
                  <a:pt x="856093" y="794881"/>
                  <a:pt x="928048" y="818865"/>
                </a:cubicBezTo>
                <a:cubicBezTo>
                  <a:pt x="937147" y="832513"/>
                  <a:pt x="948008" y="845138"/>
                  <a:pt x="955344" y="859809"/>
                </a:cubicBezTo>
                <a:cubicBezTo>
                  <a:pt x="989433" y="927986"/>
                  <a:pt x="981387" y="1099076"/>
                  <a:pt x="982639" y="1119116"/>
                </a:cubicBezTo>
                <a:cubicBezTo>
                  <a:pt x="978090" y="1141862"/>
                  <a:pt x="987302" y="1173114"/>
                  <a:pt x="968992" y="1187355"/>
                </a:cubicBezTo>
                <a:cubicBezTo>
                  <a:pt x="939380" y="1210386"/>
                  <a:pt x="859810" y="1214650"/>
                  <a:pt x="859810" y="1214650"/>
                </a:cubicBezTo>
                <a:cubicBezTo>
                  <a:pt x="846162" y="1223749"/>
                  <a:pt x="835019" y="1239095"/>
                  <a:pt x="818866" y="1241946"/>
                </a:cubicBezTo>
                <a:cubicBezTo>
                  <a:pt x="755986" y="1253043"/>
                  <a:pt x="691259" y="1248543"/>
                  <a:pt x="627798" y="1255594"/>
                </a:cubicBezTo>
                <a:cubicBezTo>
                  <a:pt x="609156" y="1257665"/>
                  <a:pt x="591404" y="1264692"/>
                  <a:pt x="573207" y="1269241"/>
                </a:cubicBezTo>
                <a:cubicBezTo>
                  <a:pt x="509517" y="1264692"/>
                  <a:pt x="443834" y="1272046"/>
                  <a:pt x="382138" y="1255594"/>
                </a:cubicBezTo>
                <a:cubicBezTo>
                  <a:pt x="368237" y="1251887"/>
                  <a:pt x="368490" y="1229036"/>
                  <a:pt x="368490" y="1214650"/>
                </a:cubicBezTo>
                <a:cubicBezTo>
                  <a:pt x="368490" y="1191454"/>
                  <a:pt x="364526" y="1161508"/>
                  <a:pt x="382138" y="1146412"/>
                </a:cubicBezTo>
                <a:cubicBezTo>
                  <a:pt x="403148" y="1128403"/>
                  <a:pt x="436729" y="1137313"/>
                  <a:pt x="464024" y="1132764"/>
                </a:cubicBezTo>
                <a:cubicBezTo>
                  <a:pt x="588348" y="1058170"/>
                  <a:pt x="494136" y="1100863"/>
                  <a:pt x="709684" y="1078173"/>
                </a:cubicBezTo>
                <a:cubicBezTo>
                  <a:pt x="737204" y="1075276"/>
                  <a:pt x="764221" y="1068733"/>
                  <a:pt x="791571" y="1064525"/>
                </a:cubicBezTo>
                <a:cubicBezTo>
                  <a:pt x="848351" y="1055789"/>
                  <a:pt x="912277" y="1048573"/>
                  <a:pt x="968992" y="1037230"/>
                </a:cubicBezTo>
                <a:cubicBezTo>
                  <a:pt x="987385" y="1033552"/>
                  <a:pt x="1004971" y="1025909"/>
                  <a:pt x="1023583" y="1023582"/>
                </a:cubicBezTo>
                <a:cubicBezTo>
                  <a:pt x="1077940" y="1016787"/>
                  <a:pt x="1132765" y="1014483"/>
                  <a:pt x="1187356" y="1009934"/>
                </a:cubicBezTo>
                <a:cubicBezTo>
                  <a:pt x="1301895" y="971754"/>
                  <a:pt x="1124541" y="1028728"/>
                  <a:pt x="1378424" y="968991"/>
                </a:cubicBezTo>
                <a:cubicBezTo>
                  <a:pt x="1406431" y="962401"/>
                  <a:pt x="1439966" y="962040"/>
                  <a:pt x="1460311" y="941695"/>
                </a:cubicBezTo>
                <a:lnTo>
                  <a:pt x="1487607" y="914400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438400" y="762000"/>
            <a:ext cx="1219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11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24200" y="838200"/>
            <a:ext cx="121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吏</a:t>
            </a:r>
            <a:endParaRPr lang="en-US" sz="10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62700" y="6211669"/>
            <a:ext cx="2133600" cy="646331"/>
          </a:xfrm>
          <a:prstGeom prst="rect">
            <a:avLst/>
          </a:prstGeom>
          <a:solidFill>
            <a:srgbClr val="FFD5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白衣天使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6562" name="Picture 2" descr="http://upload.wikimedia.org/wikipedia/commons/thumb/4/4e/Guardian_Angel_1900.jpg/180px-Guardian_Angel_190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bright="30000" contrast="10000"/>
          </a:blip>
          <a:srcRect/>
          <a:stretch>
            <a:fillRect/>
          </a:stretch>
        </p:blipFill>
        <p:spPr bwMode="auto">
          <a:xfrm>
            <a:off x="6267450" y="1905000"/>
            <a:ext cx="2324100" cy="3447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12766E-7 C 0.00746 -0.00347 0.00799 -0.00046 0.01198 0.00787 C 0.01753 0.03169 0.01979 0.02012 -0.01649 0.01781 C -0.02778 0.01272 -0.03681 0.01481 -0.04774 0.01989 C -0.05313 0.02706 -0.05799 0.03423 -0.06424 0.03978 C -0.04983 0.04579 -0.03524 0.03839 -0.02083 0.0377 C 0.00295 0.03654 0.02691 0.03654 0.05069 0.03585 C 0.05746 0.03354 0.06319 0.03123 0.07014 0.02984 C 0.07413 0.03053 0.08385 0.02683 0.08212 0.03169 C 0.08021 0.03701 0.07309 0.03284 0.06875 0.03377 C 0.06094 0.03562 0.05052 0.03886 0.04323 0.04371 C 0.03403 0.04996 0.04392 0.0451 0.03437 0.05366 C 0.03038 0.05736 0.02066 0.05967 0.01649 0.06152 C 0.01493 0.06221 0.01198 0.0636 0.01198 0.0636 C 0.0092 0.07424 0.01215 0.06892 0.01944 0.07563 C 0.0276 0.09159 0.01528 0.10546 0.02986 0.11518 C 0.03368 0.12073 0.03785 0.12281 0.04323 0.12512 C 0.04219 0.14108 0.04271 0.15727 0.04028 0.17299 C 0.03993 0.17507 0.03715 0.17369 0.03576 0.17484 C 0.03455 0.17577 0.03385 0.17762 0.03281 0.179 C 0.0184 0.17831 0.00399 0.17808 -0.01042 0.17692 C -0.01198 0.17669 -0.01372 0.17623 -0.01493 0.17484 C -0.02309 0.1642 -0.00886 0.17276 -0.02083 0.16698 C -0.01389 0.12789 0.05208 0.14524 0.05972 0.14501 C 0.07274 0.13946 0.08767 0.14085 0.1 0.13321 " pathEditMode="relative" ptsTypes="ffffffffffffffffffffffffA">
                                      <p:cBhvr>
                                        <p:cTn id="2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70" decel="100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decel="100000"/>
                                        <p:tgtEl>
                                          <p:spTgt spid="665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/>
      <p:bldP spid="31" grpId="1"/>
      <p:bldP spid="32" grpId="0"/>
      <p:bldP spid="3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 descr="C:\Users\Meishing\Desktop\meizhou pics\42-3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9052743" cy="3048000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/>
          <p:nvPr/>
        </p:nvCxnSpPr>
        <p:spPr>
          <a:xfrm>
            <a:off x="381000" y="3124200"/>
            <a:ext cx="8229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1000" y="4114800"/>
            <a:ext cx="6019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1000" y="30480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57400" y="3048000"/>
            <a:ext cx="914400" cy="0"/>
          </a:xfrm>
          <a:prstGeom prst="line">
            <a:avLst/>
          </a:prstGeom>
          <a:ln w="3810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124200" y="30480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29200" y="3048000"/>
            <a:ext cx="1066800" cy="0"/>
          </a:xfrm>
          <a:prstGeom prst="line">
            <a:avLst/>
          </a:prstGeom>
          <a:ln w="3810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72200" y="30480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086600" y="3048000"/>
            <a:ext cx="1600200" cy="0"/>
          </a:xfrm>
          <a:prstGeom prst="line">
            <a:avLst/>
          </a:prstGeom>
          <a:ln w="3810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000" y="40386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4400" y="4038600"/>
            <a:ext cx="1447800" cy="0"/>
          </a:xfrm>
          <a:prstGeom prst="line">
            <a:avLst/>
          </a:prstGeom>
          <a:ln w="3810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19400" y="40386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886200" y="4038600"/>
            <a:ext cx="457200" cy="0"/>
          </a:xfrm>
          <a:prstGeom prst="line">
            <a:avLst/>
          </a:prstGeom>
          <a:ln w="3810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19600" y="40386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562600" y="4038600"/>
            <a:ext cx="762000" cy="0"/>
          </a:xfrm>
          <a:prstGeom prst="line">
            <a:avLst/>
          </a:prstGeom>
          <a:ln w="38100">
            <a:solidFill>
              <a:srgbClr val="69FD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76600" y="1981200"/>
            <a:ext cx="43434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太陽能使路人把衣服脫掉。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838200" y="1143000"/>
            <a:ext cx="1752600" cy="21301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2362200" cy="20478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05200" y="5257800"/>
            <a:ext cx="43434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運動使我身體健康。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 descr="C:\Users\Meishing\Desktop\meizhou pics\42-2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3410" r="44068"/>
          <a:stretch>
            <a:fillRect/>
          </a:stretch>
        </p:blipFill>
        <p:spPr bwMode="auto">
          <a:xfrm>
            <a:off x="533400" y="914400"/>
            <a:ext cx="1447800" cy="1447800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2971800" y="990600"/>
            <a:ext cx="1600200" cy="1524000"/>
            <a:chOff x="4233862" y="3486150"/>
            <a:chExt cx="4262438" cy="3371850"/>
          </a:xfrm>
        </p:grpSpPr>
        <p:sp>
          <p:nvSpPr>
            <p:cNvPr id="23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124200" y="838200"/>
            <a:ext cx="1905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車</a:t>
            </a:r>
            <a:endParaRPr lang="en-US" sz="11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429000" y="914400"/>
            <a:ext cx="1066800" cy="491431"/>
            <a:chOff x="3048000" y="1489769"/>
            <a:chExt cx="2378832" cy="560714"/>
          </a:xfrm>
          <a:solidFill>
            <a:schemeClr val="tx1"/>
          </a:solidFill>
        </p:grpSpPr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048000" y="1550677"/>
              <a:ext cx="303413" cy="499806"/>
            </a:xfrm>
            <a:custGeom>
              <a:avLst/>
              <a:gdLst>
                <a:gd name="T0" fmla="*/ 378385 w 675"/>
                <a:gd name="T1" fmla="*/ 1586 h 1117"/>
                <a:gd name="T2" fmla="*/ 400643 w 675"/>
                <a:gd name="T3" fmla="*/ 11896 h 1117"/>
                <a:gd name="T4" fmla="*/ 423696 w 675"/>
                <a:gd name="T5" fmla="*/ 31722 h 1117"/>
                <a:gd name="T6" fmla="*/ 448338 w 675"/>
                <a:gd name="T7" fmla="*/ 61064 h 1117"/>
                <a:gd name="T8" fmla="*/ 472981 w 675"/>
                <a:gd name="T9" fmla="*/ 99923 h 1117"/>
                <a:gd name="T10" fmla="*/ 500008 w 675"/>
                <a:gd name="T11" fmla="*/ 159401 h 1117"/>
                <a:gd name="T12" fmla="*/ 524651 w 675"/>
                <a:gd name="T13" fmla="*/ 240291 h 1117"/>
                <a:gd name="T14" fmla="*/ 534985 w 675"/>
                <a:gd name="T15" fmla="*/ 302941 h 1117"/>
                <a:gd name="T16" fmla="*/ 536575 w 675"/>
                <a:gd name="T17" fmla="*/ 339421 h 1117"/>
                <a:gd name="T18" fmla="*/ 533395 w 675"/>
                <a:gd name="T19" fmla="*/ 379073 h 1117"/>
                <a:gd name="T20" fmla="*/ 524651 w 675"/>
                <a:gd name="T21" fmla="*/ 422690 h 1117"/>
                <a:gd name="T22" fmla="*/ 509548 w 675"/>
                <a:gd name="T23" fmla="*/ 471858 h 1117"/>
                <a:gd name="T24" fmla="*/ 488085 w 675"/>
                <a:gd name="T25" fmla="*/ 524992 h 1117"/>
                <a:gd name="T26" fmla="*/ 460262 w 675"/>
                <a:gd name="T27" fmla="*/ 582884 h 1117"/>
                <a:gd name="T28" fmla="*/ 426875 w 675"/>
                <a:gd name="T29" fmla="*/ 645534 h 1117"/>
                <a:gd name="T30" fmla="*/ 393488 w 675"/>
                <a:gd name="T31" fmla="*/ 701840 h 1117"/>
                <a:gd name="T32" fmla="*/ 361691 w 675"/>
                <a:gd name="T33" fmla="*/ 751801 h 1117"/>
                <a:gd name="T34" fmla="*/ 330689 w 675"/>
                <a:gd name="T35" fmla="*/ 793039 h 1117"/>
                <a:gd name="T36" fmla="*/ 302072 w 675"/>
                <a:gd name="T37" fmla="*/ 827933 h 1117"/>
                <a:gd name="T38" fmla="*/ 267095 w 675"/>
                <a:gd name="T39" fmla="*/ 854896 h 1117"/>
                <a:gd name="T40" fmla="*/ 225759 w 675"/>
                <a:gd name="T41" fmla="*/ 874722 h 1117"/>
                <a:gd name="T42" fmla="*/ 189192 w 675"/>
                <a:gd name="T43" fmla="*/ 884239 h 1117"/>
                <a:gd name="T44" fmla="*/ 158190 w 675"/>
                <a:gd name="T45" fmla="*/ 884239 h 1117"/>
                <a:gd name="T46" fmla="*/ 131163 w 675"/>
                <a:gd name="T47" fmla="*/ 879481 h 1117"/>
                <a:gd name="T48" fmla="*/ 103340 w 675"/>
                <a:gd name="T49" fmla="*/ 870757 h 1117"/>
                <a:gd name="T50" fmla="*/ 77903 w 675"/>
                <a:gd name="T51" fmla="*/ 856483 h 1117"/>
                <a:gd name="T52" fmla="*/ 51670 w 675"/>
                <a:gd name="T53" fmla="*/ 838243 h 1117"/>
                <a:gd name="T54" fmla="*/ 25438 w 675"/>
                <a:gd name="T55" fmla="*/ 809693 h 1117"/>
                <a:gd name="T56" fmla="*/ 7154 w 675"/>
                <a:gd name="T57" fmla="*/ 763697 h 1117"/>
                <a:gd name="T58" fmla="*/ 0 w 675"/>
                <a:gd name="T59" fmla="*/ 713735 h 1117"/>
                <a:gd name="T60" fmla="*/ 1590 w 675"/>
                <a:gd name="T61" fmla="*/ 663774 h 1117"/>
                <a:gd name="T62" fmla="*/ 11924 w 675"/>
                <a:gd name="T63" fmla="*/ 617778 h 1117"/>
                <a:gd name="T64" fmla="*/ 33387 w 675"/>
                <a:gd name="T65" fmla="*/ 578126 h 1117"/>
                <a:gd name="T66" fmla="*/ 54850 w 675"/>
                <a:gd name="T67" fmla="*/ 552748 h 1117"/>
                <a:gd name="T68" fmla="*/ 77903 w 675"/>
                <a:gd name="T69" fmla="*/ 521820 h 1117"/>
                <a:gd name="T70" fmla="*/ 100161 w 675"/>
                <a:gd name="T71" fmla="*/ 485340 h 1117"/>
                <a:gd name="T72" fmla="*/ 123214 w 675"/>
                <a:gd name="T73" fmla="*/ 445688 h 1117"/>
                <a:gd name="T74" fmla="*/ 147856 w 675"/>
                <a:gd name="T75" fmla="*/ 401278 h 1117"/>
                <a:gd name="T76" fmla="*/ 173294 w 675"/>
                <a:gd name="T77" fmla="*/ 351316 h 1117"/>
                <a:gd name="T78" fmla="*/ 199526 w 675"/>
                <a:gd name="T79" fmla="*/ 298183 h 1117"/>
                <a:gd name="T80" fmla="*/ 227349 w 675"/>
                <a:gd name="T81" fmla="*/ 238705 h 1117"/>
                <a:gd name="T82" fmla="*/ 255966 w 675"/>
                <a:gd name="T83" fmla="*/ 176055 h 1117"/>
                <a:gd name="T84" fmla="*/ 285378 w 675"/>
                <a:gd name="T85" fmla="*/ 107853 h 1117"/>
                <a:gd name="T86" fmla="*/ 307636 w 675"/>
                <a:gd name="T87" fmla="*/ 53134 h 1117"/>
                <a:gd name="T88" fmla="*/ 315586 w 675"/>
                <a:gd name="T89" fmla="*/ 33308 h 1117"/>
                <a:gd name="T90" fmla="*/ 325125 w 675"/>
                <a:gd name="T91" fmla="*/ 18240 h 1117"/>
                <a:gd name="T92" fmla="*/ 335459 w 675"/>
                <a:gd name="T93" fmla="*/ 7137 h 1117"/>
                <a:gd name="T94" fmla="*/ 347383 w 675"/>
                <a:gd name="T95" fmla="*/ 1586 h 1117"/>
                <a:gd name="T96" fmla="*/ 362486 w 675"/>
                <a:gd name="T97" fmla="*/ 0 h 111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75" h="1117">
                  <a:moveTo>
                    <a:pt x="456" y="0"/>
                  </a:moveTo>
                  <a:lnTo>
                    <a:pt x="466" y="0"/>
                  </a:lnTo>
                  <a:lnTo>
                    <a:pt x="476" y="2"/>
                  </a:lnTo>
                  <a:lnTo>
                    <a:pt x="485" y="6"/>
                  </a:lnTo>
                  <a:lnTo>
                    <a:pt x="495" y="9"/>
                  </a:lnTo>
                  <a:lnTo>
                    <a:pt x="504" y="15"/>
                  </a:lnTo>
                  <a:lnTo>
                    <a:pt x="514" y="23"/>
                  </a:lnTo>
                  <a:lnTo>
                    <a:pt x="524" y="31"/>
                  </a:lnTo>
                  <a:lnTo>
                    <a:pt x="533" y="40"/>
                  </a:lnTo>
                  <a:lnTo>
                    <a:pt x="545" y="52"/>
                  </a:lnTo>
                  <a:lnTo>
                    <a:pt x="554" y="63"/>
                  </a:lnTo>
                  <a:lnTo>
                    <a:pt x="564" y="77"/>
                  </a:lnTo>
                  <a:lnTo>
                    <a:pt x="575" y="92"/>
                  </a:lnTo>
                  <a:lnTo>
                    <a:pt x="585" y="109"/>
                  </a:lnTo>
                  <a:lnTo>
                    <a:pt x="595" y="126"/>
                  </a:lnTo>
                  <a:lnTo>
                    <a:pt x="606" y="146"/>
                  </a:lnTo>
                  <a:lnTo>
                    <a:pt x="618" y="167"/>
                  </a:lnTo>
                  <a:lnTo>
                    <a:pt x="629" y="201"/>
                  </a:lnTo>
                  <a:lnTo>
                    <a:pt x="641" y="236"/>
                  </a:lnTo>
                  <a:lnTo>
                    <a:pt x="650" y="270"/>
                  </a:lnTo>
                  <a:lnTo>
                    <a:pt x="660" y="303"/>
                  </a:lnTo>
                  <a:lnTo>
                    <a:pt x="666" y="336"/>
                  </a:lnTo>
                  <a:lnTo>
                    <a:pt x="671" y="366"/>
                  </a:lnTo>
                  <a:lnTo>
                    <a:pt x="673" y="382"/>
                  </a:lnTo>
                  <a:lnTo>
                    <a:pt x="673" y="397"/>
                  </a:lnTo>
                  <a:lnTo>
                    <a:pt x="675" y="412"/>
                  </a:lnTo>
                  <a:lnTo>
                    <a:pt x="675" y="428"/>
                  </a:lnTo>
                  <a:lnTo>
                    <a:pt x="675" y="443"/>
                  </a:lnTo>
                  <a:lnTo>
                    <a:pt x="673" y="460"/>
                  </a:lnTo>
                  <a:lnTo>
                    <a:pt x="671" y="478"/>
                  </a:lnTo>
                  <a:lnTo>
                    <a:pt x="668" y="495"/>
                  </a:lnTo>
                  <a:lnTo>
                    <a:pt x="664" y="514"/>
                  </a:lnTo>
                  <a:lnTo>
                    <a:pt x="660" y="533"/>
                  </a:lnTo>
                  <a:lnTo>
                    <a:pt x="654" y="553"/>
                  </a:lnTo>
                  <a:lnTo>
                    <a:pt x="647" y="574"/>
                  </a:lnTo>
                  <a:lnTo>
                    <a:pt x="641" y="595"/>
                  </a:lnTo>
                  <a:lnTo>
                    <a:pt x="631" y="616"/>
                  </a:lnTo>
                  <a:lnTo>
                    <a:pt x="623" y="639"/>
                  </a:lnTo>
                  <a:lnTo>
                    <a:pt x="614" y="662"/>
                  </a:lnTo>
                  <a:lnTo>
                    <a:pt x="602" y="685"/>
                  </a:lnTo>
                  <a:lnTo>
                    <a:pt x="591" y="710"/>
                  </a:lnTo>
                  <a:lnTo>
                    <a:pt x="579" y="735"/>
                  </a:lnTo>
                  <a:lnTo>
                    <a:pt x="566" y="760"/>
                  </a:lnTo>
                  <a:lnTo>
                    <a:pt x="551" y="787"/>
                  </a:lnTo>
                  <a:lnTo>
                    <a:pt x="537" y="814"/>
                  </a:lnTo>
                  <a:lnTo>
                    <a:pt x="524" y="839"/>
                  </a:lnTo>
                  <a:lnTo>
                    <a:pt x="508" y="862"/>
                  </a:lnTo>
                  <a:lnTo>
                    <a:pt x="495" y="885"/>
                  </a:lnTo>
                  <a:lnTo>
                    <a:pt x="481" y="908"/>
                  </a:lnTo>
                  <a:lnTo>
                    <a:pt x="468" y="927"/>
                  </a:lnTo>
                  <a:lnTo>
                    <a:pt x="455" y="948"/>
                  </a:lnTo>
                  <a:lnTo>
                    <a:pt x="443" y="965"/>
                  </a:lnTo>
                  <a:lnTo>
                    <a:pt x="430" y="984"/>
                  </a:lnTo>
                  <a:lnTo>
                    <a:pt x="416" y="1000"/>
                  </a:lnTo>
                  <a:lnTo>
                    <a:pt x="405" y="1015"/>
                  </a:lnTo>
                  <a:lnTo>
                    <a:pt x="391" y="1030"/>
                  </a:lnTo>
                  <a:lnTo>
                    <a:pt x="380" y="1044"/>
                  </a:lnTo>
                  <a:lnTo>
                    <a:pt x="366" y="1057"/>
                  </a:lnTo>
                  <a:lnTo>
                    <a:pt x="355" y="1069"/>
                  </a:lnTo>
                  <a:lnTo>
                    <a:pt x="336" y="1078"/>
                  </a:lnTo>
                  <a:lnTo>
                    <a:pt x="318" y="1088"/>
                  </a:lnTo>
                  <a:lnTo>
                    <a:pt x="301" y="1098"/>
                  </a:lnTo>
                  <a:lnTo>
                    <a:pt x="284" y="1103"/>
                  </a:lnTo>
                  <a:lnTo>
                    <a:pt x="268" y="1109"/>
                  </a:lnTo>
                  <a:lnTo>
                    <a:pt x="253" y="1113"/>
                  </a:lnTo>
                  <a:lnTo>
                    <a:pt x="238" y="1115"/>
                  </a:lnTo>
                  <a:lnTo>
                    <a:pt x="224" y="1117"/>
                  </a:lnTo>
                  <a:lnTo>
                    <a:pt x="213" y="1115"/>
                  </a:lnTo>
                  <a:lnTo>
                    <a:pt x="199" y="1115"/>
                  </a:lnTo>
                  <a:lnTo>
                    <a:pt x="188" y="1113"/>
                  </a:lnTo>
                  <a:lnTo>
                    <a:pt x="176" y="1111"/>
                  </a:lnTo>
                  <a:lnTo>
                    <a:pt x="165" y="1109"/>
                  </a:lnTo>
                  <a:lnTo>
                    <a:pt x="153" y="1105"/>
                  </a:lnTo>
                  <a:lnTo>
                    <a:pt x="142" y="1101"/>
                  </a:lnTo>
                  <a:lnTo>
                    <a:pt x="130" y="1098"/>
                  </a:lnTo>
                  <a:lnTo>
                    <a:pt x="119" y="1092"/>
                  </a:lnTo>
                  <a:lnTo>
                    <a:pt x="107" y="1086"/>
                  </a:lnTo>
                  <a:lnTo>
                    <a:pt x="98" y="1080"/>
                  </a:lnTo>
                  <a:lnTo>
                    <a:pt x="86" y="1073"/>
                  </a:lnTo>
                  <a:lnTo>
                    <a:pt x="75" y="1065"/>
                  </a:lnTo>
                  <a:lnTo>
                    <a:pt x="65" y="1057"/>
                  </a:lnTo>
                  <a:lnTo>
                    <a:pt x="53" y="1048"/>
                  </a:lnTo>
                  <a:lnTo>
                    <a:pt x="42" y="1038"/>
                  </a:lnTo>
                  <a:lnTo>
                    <a:pt x="32" y="1021"/>
                  </a:lnTo>
                  <a:lnTo>
                    <a:pt x="23" y="1002"/>
                  </a:lnTo>
                  <a:lnTo>
                    <a:pt x="15" y="982"/>
                  </a:lnTo>
                  <a:lnTo>
                    <a:pt x="9" y="963"/>
                  </a:lnTo>
                  <a:lnTo>
                    <a:pt x="5" y="942"/>
                  </a:lnTo>
                  <a:lnTo>
                    <a:pt x="2" y="921"/>
                  </a:lnTo>
                  <a:lnTo>
                    <a:pt x="0" y="900"/>
                  </a:lnTo>
                  <a:lnTo>
                    <a:pt x="0" y="879"/>
                  </a:lnTo>
                  <a:lnTo>
                    <a:pt x="0" y="856"/>
                  </a:lnTo>
                  <a:lnTo>
                    <a:pt x="2" y="837"/>
                  </a:lnTo>
                  <a:lnTo>
                    <a:pt x="5" y="816"/>
                  </a:lnTo>
                  <a:lnTo>
                    <a:pt x="9" y="798"/>
                  </a:lnTo>
                  <a:lnTo>
                    <a:pt x="15" y="779"/>
                  </a:lnTo>
                  <a:lnTo>
                    <a:pt x="23" y="762"/>
                  </a:lnTo>
                  <a:lnTo>
                    <a:pt x="32" y="746"/>
                  </a:lnTo>
                  <a:lnTo>
                    <a:pt x="42" y="729"/>
                  </a:lnTo>
                  <a:lnTo>
                    <a:pt x="52" y="720"/>
                  </a:lnTo>
                  <a:lnTo>
                    <a:pt x="59" y="708"/>
                  </a:lnTo>
                  <a:lnTo>
                    <a:pt x="69" y="697"/>
                  </a:lnTo>
                  <a:lnTo>
                    <a:pt x="78" y="685"/>
                  </a:lnTo>
                  <a:lnTo>
                    <a:pt x="88" y="672"/>
                  </a:lnTo>
                  <a:lnTo>
                    <a:pt x="98" y="658"/>
                  </a:lnTo>
                  <a:lnTo>
                    <a:pt x="107" y="643"/>
                  </a:lnTo>
                  <a:lnTo>
                    <a:pt x="117" y="627"/>
                  </a:lnTo>
                  <a:lnTo>
                    <a:pt x="126" y="612"/>
                  </a:lnTo>
                  <a:lnTo>
                    <a:pt x="136" y="597"/>
                  </a:lnTo>
                  <a:lnTo>
                    <a:pt x="146" y="579"/>
                  </a:lnTo>
                  <a:lnTo>
                    <a:pt x="155" y="562"/>
                  </a:lnTo>
                  <a:lnTo>
                    <a:pt x="167" y="545"/>
                  </a:lnTo>
                  <a:lnTo>
                    <a:pt x="176" y="526"/>
                  </a:lnTo>
                  <a:lnTo>
                    <a:pt x="186" y="506"/>
                  </a:lnTo>
                  <a:lnTo>
                    <a:pt x="197" y="485"/>
                  </a:lnTo>
                  <a:lnTo>
                    <a:pt x="209" y="464"/>
                  </a:lnTo>
                  <a:lnTo>
                    <a:pt x="218" y="443"/>
                  </a:lnTo>
                  <a:lnTo>
                    <a:pt x="230" y="422"/>
                  </a:lnTo>
                  <a:lnTo>
                    <a:pt x="242" y="399"/>
                  </a:lnTo>
                  <a:lnTo>
                    <a:pt x="251" y="376"/>
                  </a:lnTo>
                  <a:lnTo>
                    <a:pt x="263" y="351"/>
                  </a:lnTo>
                  <a:lnTo>
                    <a:pt x="274" y="326"/>
                  </a:lnTo>
                  <a:lnTo>
                    <a:pt x="286" y="301"/>
                  </a:lnTo>
                  <a:lnTo>
                    <a:pt x="299" y="276"/>
                  </a:lnTo>
                  <a:lnTo>
                    <a:pt x="311" y="249"/>
                  </a:lnTo>
                  <a:lnTo>
                    <a:pt x="322" y="222"/>
                  </a:lnTo>
                  <a:lnTo>
                    <a:pt x="334" y="194"/>
                  </a:lnTo>
                  <a:lnTo>
                    <a:pt x="347" y="167"/>
                  </a:lnTo>
                  <a:lnTo>
                    <a:pt x="359" y="136"/>
                  </a:lnTo>
                  <a:lnTo>
                    <a:pt x="372" y="107"/>
                  </a:lnTo>
                  <a:lnTo>
                    <a:pt x="384" y="77"/>
                  </a:lnTo>
                  <a:lnTo>
                    <a:pt x="387" y="67"/>
                  </a:lnTo>
                  <a:lnTo>
                    <a:pt x="389" y="57"/>
                  </a:lnTo>
                  <a:lnTo>
                    <a:pt x="393" y="50"/>
                  </a:lnTo>
                  <a:lnTo>
                    <a:pt x="397" y="42"/>
                  </a:lnTo>
                  <a:lnTo>
                    <a:pt x="401" y="34"/>
                  </a:lnTo>
                  <a:lnTo>
                    <a:pt x="405" y="29"/>
                  </a:lnTo>
                  <a:lnTo>
                    <a:pt x="409" y="23"/>
                  </a:lnTo>
                  <a:lnTo>
                    <a:pt x="412" y="17"/>
                  </a:lnTo>
                  <a:lnTo>
                    <a:pt x="416" y="13"/>
                  </a:lnTo>
                  <a:lnTo>
                    <a:pt x="422" y="9"/>
                  </a:lnTo>
                  <a:lnTo>
                    <a:pt x="426" y="7"/>
                  </a:lnTo>
                  <a:lnTo>
                    <a:pt x="432" y="4"/>
                  </a:lnTo>
                  <a:lnTo>
                    <a:pt x="437" y="2"/>
                  </a:lnTo>
                  <a:lnTo>
                    <a:pt x="443" y="0"/>
                  </a:lnTo>
                  <a:lnTo>
                    <a:pt x="451" y="0"/>
                  </a:lnTo>
                  <a:lnTo>
                    <a:pt x="45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3226637" y="1489769"/>
              <a:ext cx="2200195" cy="358284"/>
            </a:xfrm>
            <a:custGeom>
              <a:avLst/>
              <a:gdLst>
                <a:gd name="T0" fmla="*/ 3337493 w 4900"/>
                <a:gd name="T1" fmla="*/ 10319 h 800"/>
                <a:gd name="T2" fmla="*/ 3431987 w 4900"/>
                <a:gd name="T3" fmla="*/ 51594 h 800"/>
                <a:gd name="T4" fmla="*/ 3555863 w 4900"/>
                <a:gd name="T5" fmla="*/ 126206 h 800"/>
                <a:gd name="T6" fmla="*/ 3663857 w 4900"/>
                <a:gd name="T7" fmla="*/ 199231 h 800"/>
                <a:gd name="T8" fmla="*/ 3735324 w 4900"/>
                <a:gd name="T9" fmla="*/ 254000 h 800"/>
                <a:gd name="T10" fmla="*/ 3793291 w 4900"/>
                <a:gd name="T11" fmla="*/ 301625 h 800"/>
                <a:gd name="T12" fmla="*/ 3837759 w 4900"/>
                <a:gd name="T13" fmla="*/ 345281 h 800"/>
                <a:gd name="T14" fmla="*/ 3869522 w 4900"/>
                <a:gd name="T15" fmla="*/ 383381 h 800"/>
                <a:gd name="T16" fmla="*/ 3886198 w 4900"/>
                <a:gd name="T17" fmla="*/ 418306 h 800"/>
                <a:gd name="T18" fmla="*/ 3890962 w 4900"/>
                <a:gd name="T19" fmla="*/ 446088 h 800"/>
                <a:gd name="T20" fmla="*/ 3883815 w 4900"/>
                <a:gd name="T21" fmla="*/ 467519 h 800"/>
                <a:gd name="T22" fmla="*/ 3866346 w 4900"/>
                <a:gd name="T23" fmla="*/ 484188 h 800"/>
                <a:gd name="T24" fmla="*/ 3839347 w 4900"/>
                <a:gd name="T25" fmla="*/ 497681 h 800"/>
                <a:gd name="T26" fmla="*/ 3799644 w 4900"/>
                <a:gd name="T27" fmla="*/ 509588 h 800"/>
                <a:gd name="T28" fmla="*/ 3751205 w 4900"/>
                <a:gd name="T29" fmla="*/ 517525 h 800"/>
                <a:gd name="T30" fmla="*/ 3691649 w 4900"/>
                <a:gd name="T31" fmla="*/ 522288 h 800"/>
                <a:gd name="T32" fmla="*/ 3514571 w 4900"/>
                <a:gd name="T33" fmla="*/ 540544 h 800"/>
                <a:gd name="T34" fmla="*/ 3289054 w 4900"/>
                <a:gd name="T35" fmla="*/ 572294 h 800"/>
                <a:gd name="T36" fmla="*/ 3038921 w 4900"/>
                <a:gd name="T37" fmla="*/ 615156 h 800"/>
                <a:gd name="T38" fmla="*/ 2914251 w 4900"/>
                <a:gd name="T39" fmla="*/ 633413 h 800"/>
                <a:gd name="T40" fmla="*/ 2892811 w 4900"/>
                <a:gd name="T41" fmla="*/ 613569 h 800"/>
                <a:gd name="T42" fmla="*/ 2950779 w 4900"/>
                <a:gd name="T43" fmla="*/ 542131 h 800"/>
                <a:gd name="T44" fmla="*/ 3013510 w 4900"/>
                <a:gd name="T45" fmla="*/ 469106 h 800"/>
                <a:gd name="T46" fmla="*/ 3061949 w 4900"/>
                <a:gd name="T47" fmla="*/ 407988 h 800"/>
                <a:gd name="T48" fmla="*/ 3100064 w 4900"/>
                <a:gd name="T49" fmla="*/ 358775 h 800"/>
                <a:gd name="T50" fmla="*/ 3126269 w 4900"/>
                <a:gd name="T51" fmla="*/ 320675 h 800"/>
                <a:gd name="T52" fmla="*/ 3138180 w 4900"/>
                <a:gd name="T53" fmla="*/ 293688 h 800"/>
                <a:gd name="T54" fmla="*/ 3139768 w 4900"/>
                <a:gd name="T55" fmla="*/ 273844 h 800"/>
                <a:gd name="T56" fmla="*/ 3118328 w 4900"/>
                <a:gd name="T57" fmla="*/ 257175 h 800"/>
                <a:gd name="T58" fmla="*/ 3075448 w 4900"/>
                <a:gd name="T59" fmla="*/ 246063 h 800"/>
                <a:gd name="T60" fmla="*/ 2969042 w 4900"/>
                <a:gd name="T61" fmla="*/ 245269 h 800"/>
                <a:gd name="T62" fmla="*/ 2665706 w 4900"/>
                <a:gd name="T63" fmla="*/ 254000 h 800"/>
                <a:gd name="T64" fmla="*/ 2330607 w 4900"/>
                <a:gd name="T65" fmla="*/ 272256 h 800"/>
                <a:gd name="T66" fmla="*/ 1958186 w 4900"/>
                <a:gd name="T67" fmla="*/ 300038 h 800"/>
                <a:gd name="T68" fmla="*/ 1553209 w 4900"/>
                <a:gd name="T69" fmla="*/ 336550 h 800"/>
                <a:gd name="T70" fmla="*/ 1112498 w 4900"/>
                <a:gd name="T71" fmla="*/ 383381 h 800"/>
                <a:gd name="T72" fmla="*/ 635259 w 4900"/>
                <a:gd name="T73" fmla="*/ 439738 h 800"/>
                <a:gd name="T74" fmla="*/ 478827 w 4900"/>
                <a:gd name="T75" fmla="*/ 457994 h 800"/>
                <a:gd name="T76" fmla="*/ 424035 w 4900"/>
                <a:gd name="T77" fmla="*/ 462756 h 800"/>
                <a:gd name="T78" fmla="*/ 388302 w 4900"/>
                <a:gd name="T79" fmla="*/ 465931 h 800"/>
                <a:gd name="T80" fmla="*/ 315247 w 4900"/>
                <a:gd name="T81" fmla="*/ 462756 h 800"/>
                <a:gd name="T82" fmla="*/ 220753 w 4900"/>
                <a:gd name="T83" fmla="*/ 449263 h 800"/>
                <a:gd name="T84" fmla="*/ 144521 w 4900"/>
                <a:gd name="T85" fmla="*/ 421481 h 800"/>
                <a:gd name="T86" fmla="*/ 83378 w 4900"/>
                <a:gd name="T87" fmla="*/ 381794 h 800"/>
                <a:gd name="T88" fmla="*/ 33351 w 4900"/>
                <a:gd name="T89" fmla="*/ 343694 h 800"/>
                <a:gd name="T90" fmla="*/ 6353 w 4900"/>
                <a:gd name="T91" fmla="*/ 311944 h 800"/>
                <a:gd name="T92" fmla="*/ 0 w 4900"/>
                <a:gd name="T93" fmla="*/ 287338 h 800"/>
                <a:gd name="T94" fmla="*/ 8735 w 4900"/>
                <a:gd name="T95" fmla="*/ 267494 h 800"/>
                <a:gd name="T96" fmla="*/ 31763 w 4900"/>
                <a:gd name="T97" fmla="*/ 252413 h 800"/>
                <a:gd name="T98" fmla="*/ 68290 w 4900"/>
                <a:gd name="T99" fmla="*/ 245269 h 800"/>
                <a:gd name="T100" fmla="*/ 86554 w 4900"/>
                <a:gd name="T101" fmla="*/ 245269 h 800"/>
                <a:gd name="T102" fmla="*/ 141345 w 4900"/>
                <a:gd name="T103" fmla="*/ 245269 h 800"/>
                <a:gd name="T104" fmla="*/ 231870 w 4900"/>
                <a:gd name="T105" fmla="*/ 245269 h 800"/>
                <a:gd name="T106" fmla="*/ 871893 w 4900"/>
                <a:gd name="T107" fmla="*/ 223838 h 800"/>
                <a:gd name="T108" fmla="*/ 1715994 w 4900"/>
                <a:gd name="T109" fmla="*/ 167481 h 800"/>
                <a:gd name="T110" fmla="*/ 2639502 w 4900"/>
                <a:gd name="T111" fmla="*/ 76994 h 800"/>
                <a:gd name="T112" fmla="*/ 3098476 w 4900"/>
                <a:gd name="T113" fmla="*/ 19050 h 800"/>
                <a:gd name="T114" fmla="*/ 3189795 w 4900"/>
                <a:gd name="T115" fmla="*/ 7144 h 800"/>
                <a:gd name="T116" fmla="*/ 3257291 w 4900"/>
                <a:gd name="T117" fmla="*/ 0 h 8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900" h="800">
                  <a:moveTo>
                    <a:pt x="4138" y="0"/>
                  </a:moveTo>
                  <a:lnTo>
                    <a:pt x="4152" y="0"/>
                  </a:lnTo>
                  <a:lnTo>
                    <a:pt x="4167" y="1"/>
                  </a:lnTo>
                  <a:lnTo>
                    <a:pt x="4184" y="7"/>
                  </a:lnTo>
                  <a:lnTo>
                    <a:pt x="4203" y="13"/>
                  </a:lnTo>
                  <a:lnTo>
                    <a:pt x="4225" y="19"/>
                  </a:lnTo>
                  <a:lnTo>
                    <a:pt x="4248" y="28"/>
                  </a:lnTo>
                  <a:lnTo>
                    <a:pt x="4271" y="38"/>
                  </a:lnTo>
                  <a:lnTo>
                    <a:pt x="4296" y="51"/>
                  </a:lnTo>
                  <a:lnTo>
                    <a:pt x="4322" y="65"/>
                  </a:lnTo>
                  <a:lnTo>
                    <a:pt x="4351" y="80"/>
                  </a:lnTo>
                  <a:lnTo>
                    <a:pt x="4380" y="97"/>
                  </a:lnTo>
                  <a:lnTo>
                    <a:pt x="4413" y="117"/>
                  </a:lnTo>
                  <a:lnTo>
                    <a:pt x="4445" y="136"/>
                  </a:lnTo>
                  <a:lnTo>
                    <a:pt x="4478" y="159"/>
                  </a:lnTo>
                  <a:lnTo>
                    <a:pt x="4514" y="182"/>
                  </a:lnTo>
                  <a:lnTo>
                    <a:pt x="4553" y="207"/>
                  </a:lnTo>
                  <a:lnTo>
                    <a:pt x="4574" y="222"/>
                  </a:lnTo>
                  <a:lnTo>
                    <a:pt x="4593" y="238"/>
                  </a:lnTo>
                  <a:lnTo>
                    <a:pt x="4614" y="251"/>
                  </a:lnTo>
                  <a:lnTo>
                    <a:pt x="4633" y="264"/>
                  </a:lnTo>
                  <a:lnTo>
                    <a:pt x="4653" y="280"/>
                  </a:lnTo>
                  <a:lnTo>
                    <a:pt x="4670" y="293"/>
                  </a:lnTo>
                  <a:lnTo>
                    <a:pt x="4687" y="307"/>
                  </a:lnTo>
                  <a:lnTo>
                    <a:pt x="4704" y="320"/>
                  </a:lnTo>
                  <a:lnTo>
                    <a:pt x="4720" y="332"/>
                  </a:lnTo>
                  <a:lnTo>
                    <a:pt x="4735" y="345"/>
                  </a:lnTo>
                  <a:lnTo>
                    <a:pt x="4750" y="357"/>
                  </a:lnTo>
                  <a:lnTo>
                    <a:pt x="4764" y="368"/>
                  </a:lnTo>
                  <a:lnTo>
                    <a:pt x="4777" y="380"/>
                  </a:lnTo>
                  <a:lnTo>
                    <a:pt x="4789" y="391"/>
                  </a:lnTo>
                  <a:lnTo>
                    <a:pt x="4802" y="403"/>
                  </a:lnTo>
                  <a:lnTo>
                    <a:pt x="4812" y="414"/>
                  </a:lnTo>
                  <a:lnTo>
                    <a:pt x="4823" y="424"/>
                  </a:lnTo>
                  <a:lnTo>
                    <a:pt x="4833" y="435"/>
                  </a:lnTo>
                  <a:lnTo>
                    <a:pt x="4843" y="445"/>
                  </a:lnTo>
                  <a:lnTo>
                    <a:pt x="4850" y="454"/>
                  </a:lnTo>
                  <a:lnTo>
                    <a:pt x="4860" y="464"/>
                  </a:lnTo>
                  <a:lnTo>
                    <a:pt x="4866" y="474"/>
                  </a:lnTo>
                  <a:lnTo>
                    <a:pt x="4873" y="483"/>
                  </a:lnTo>
                  <a:lnTo>
                    <a:pt x="4879" y="493"/>
                  </a:lnTo>
                  <a:lnTo>
                    <a:pt x="4883" y="500"/>
                  </a:lnTo>
                  <a:lnTo>
                    <a:pt x="4889" y="510"/>
                  </a:lnTo>
                  <a:lnTo>
                    <a:pt x="4892" y="518"/>
                  </a:lnTo>
                  <a:lnTo>
                    <a:pt x="4894" y="527"/>
                  </a:lnTo>
                  <a:lnTo>
                    <a:pt x="4898" y="535"/>
                  </a:lnTo>
                  <a:lnTo>
                    <a:pt x="4900" y="543"/>
                  </a:lnTo>
                  <a:lnTo>
                    <a:pt x="4900" y="550"/>
                  </a:lnTo>
                  <a:lnTo>
                    <a:pt x="4900" y="558"/>
                  </a:lnTo>
                  <a:lnTo>
                    <a:pt x="4900" y="562"/>
                  </a:lnTo>
                  <a:lnTo>
                    <a:pt x="4900" y="568"/>
                  </a:lnTo>
                  <a:lnTo>
                    <a:pt x="4898" y="573"/>
                  </a:lnTo>
                  <a:lnTo>
                    <a:pt x="4896" y="579"/>
                  </a:lnTo>
                  <a:lnTo>
                    <a:pt x="4894" y="583"/>
                  </a:lnTo>
                  <a:lnTo>
                    <a:pt x="4891" y="589"/>
                  </a:lnTo>
                  <a:lnTo>
                    <a:pt x="4889" y="593"/>
                  </a:lnTo>
                  <a:lnTo>
                    <a:pt x="4885" y="596"/>
                  </a:lnTo>
                  <a:lnTo>
                    <a:pt x="4879" y="602"/>
                  </a:lnTo>
                  <a:lnTo>
                    <a:pt x="4875" y="606"/>
                  </a:lnTo>
                  <a:lnTo>
                    <a:pt x="4869" y="610"/>
                  </a:lnTo>
                  <a:lnTo>
                    <a:pt x="4864" y="614"/>
                  </a:lnTo>
                  <a:lnTo>
                    <a:pt x="4856" y="618"/>
                  </a:lnTo>
                  <a:lnTo>
                    <a:pt x="4850" y="621"/>
                  </a:lnTo>
                  <a:lnTo>
                    <a:pt x="4843" y="625"/>
                  </a:lnTo>
                  <a:lnTo>
                    <a:pt x="4835" y="627"/>
                  </a:lnTo>
                  <a:lnTo>
                    <a:pt x="4825" y="631"/>
                  </a:lnTo>
                  <a:lnTo>
                    <a:pt x="4816" y="633"/>
                  </a:lnTo>
                  <a:lnTo>
                    <a:pt x="4806" y="637"/>
                  </a:lnTo>
                  <a:lnTo>
                    <a:pt x="4796" y="639"/>
                  </a:lnTo>
                  <a:lnTo>
                    <a:pt x="4785" y="642"/>
                  </a:lnTo>
                  <a:lnTo>
                    <a:pt x="4775" y="644"/>
                  </a:lnTo>
                  <a:lnTo>
                    <a:pt x="4762" y="646"/>
                  </a:lnTo>
                  <a:lnTo>
                    <a:pt x="4750" y="648"/>
                  </a:lnTo>
                  <a:lnTo>
                    <a:pt x="4737" y="650"/>
                  </a:lnTo>
                  <a:lnTo>
                    <a:pt x="4724" y="652"/>
                  </a:lnTo>
                  <a:lnTo>
                    <a:pt x="4710" y="652"/>
                  </a:lnTo>
                  <a:lnTo>
                    <a:pt x="4695" y="654"/>
                  </a:lnTo>
                  <a:lnTo>
                    <a:pt x="4679" y="656"/>
                  </a:lnTo>
                  <a:lnTo>
                    <a:pt x="4664" y="656"/>
                  </a:lnTo>
                  <a:lnTo>
                    <a:pt x="4649" y="658"/>
                  </a:lnTo>
                  <a:lnTo>
                    <a:pt x="4631" y="658"/>
                  </a:lnTo>
                  <a:lnTo>
                    <a:pt x="4582" y="664"/>
                  </a:lnTo>
                  <a:lnTo>
                    <a:pt x="4532" y="667"/>
                  </a:lnTo>
                  <a:lnTo>
                    <a:pt x="4480" y="673"/>
                  </a:lnTo>
                  <a:lnTo>
                    <a:pt x="4426" y="681"/>
                  </a:lnTo>
                  <a:lnTo>
                    <a:pt x="4370" y="687"/>
                  </a:lnTo>
                  <a:lnTo>
                    <a:pt x="4315" y="694"/>
                  </a:lnTo>
                  <a:lnTo>
                    <a:pt x="4259" y="702"/>
                  </a:lnTo>
                  <a:lnTo>
                    <a:pt x="4201" y="712"/>
                  </a:lnTo>
                  <a:lnTo>
                    <a:pt x="4142" y="721"/>
                  </a:lnTo>
                  <a:lnTo>
                    <a:pt x="4081" y="731"/>
                  </a:lnTo>
                  <a:lnTo>
                    <a:pt x="4019" y="740"/>
                  </a:lnTo>
                  <a:lnTo>
                    <a:pt x="3956" y="752"/>
                  </a:lnTo>
                  <a:lnTo>
                    <a:pt x="3892" y="761"/>
                  </a:lnTo>
                  <a:lnTo>
                    <a:pt x="3827" y="775"/>
                  </a:lnTo>
                  <a:lnTo>
                    <a:pt x="3760" y="786"/>
                  </a:lnTo>
                  <a:lnTo>
                    <a:pt x="3693" y="800"/>
                  </a:lnTo>
                  <a:lnTo>
                    <a:pt x="3687" y="800"/>
                  </a:lnTo>
                  <a:lnTo>
                    <a:pt x="3681" y="800"/>
                  </a:lnTo>
                  <a:lnTo>
                    <a:pt x="3670" y="798"/>
                  </a:lnTo>
                  <a:lnTo>
                    <a:pt x="3662" y="796"/>
                  </a:lnTo>
                  <a:lnTo>
                    <a:pt x="3654" y="792"/>
                  </a:lnTo>
                  <a:lnTo>
                    <a:pt x="3649" y="786"/>
                  </a:lnTo>
                  <a:lnTo>
                    <a:pt x="3645" y="781"/>
                  </a:lnTo>
                  <a:lnTo>
                    <a:pt x="3643" y="773"/>
                  </a:lnTo>
                  <a:lnTo>
                    <a:pt x="3643" y="765"/>
                  </a:lnTo>
                  <a:lnTo>
                    <a:pt x="3662" y="744"/>
                  </a:lnTo>
                  <a:lnTo>
                    <a:pt x="3681" y="723"/>
                  </a:lnTo>
                  <a:lnTo>
                    <a:pt x="3699" y="702"/>
                  </a:lnTo>
                  <a:lnTo>
                    <a:pt x="3716" y="683"/>
                  </a:lnTo>
                  <a:lnTo>
                    <a:pt x="3733" y="662"/>
                  </a:lnTo>
                  <a:lnTo>
                    <a:pt x="3748" y="644"/>
                  </a:lnTo>
                  <a:lnTo>
                    <a:pt x="3764" y="625"/>
                  </a:lnTo>
                  <a:lnTo>
                    <a:pt x="3779" y="608"/>
                  </a:lnTo>
                  <a:lnTo>
                    <a:pt x="3795" y="591"/>
                  </a:lnTo>
                  <a:lnTo>
                    <a:pt x="3808" y="575"/>
                  </a:lnTo>
                  <a:lnTo>
                    <a:pt x="3821" y="558"/>
                  </a:lnTo>
                  <a:lnTo>
                    <a:pt x="3833" y="543"/>
                  </a:lnTo>
                  <a:lnTo>
                    <a:pt x="3844" y="529"/>
                  </a:lnTo>
                  <a:lnTo>
                    <a:pt x="3856" y="514"/>
                  </a:lnTo>
                  <a:lnTo>
                    <a:pt x="3867" y="500"/>
                  </a:lnTo>
                  <a:lnTo>
                    <a:pt x="3877" y="489"/>
                  </a:lnTo>
                  <a:lnTo>
                    <a:pt x="3887" y="476"/>
                  </a:lnTo>
                  <a:lnTo>
                    <a:pt x="3896" y="464"/>
                  </a:lnTo>
                  <a:lnTo>
                    <a:pt x="3904" y="452"/>
                  </a:lnTo>
                  <a:lnTo>
                    <a:pt x="3912" y="441"/>
                  </a:lnTo>
                  <a:lnTo>
                    <a:pt x="3919" y="431"/>
                  </a:lnTo>
                  <a:lnTo>
                    <a:pt x="3925" y="422"/>
                  </a:lnTo>
                  <a:lnTo>
                    <a:pt x="3931" y="412"/>
                  </a:lnTo>
                  <a:lnTo>
                    <a:pt x="3937" y="404"/>
                  </a:lnTo>
                  <a:lnTo>
                    <a:pt x="3940" y="397"/>
                  </a:lnTo>
                  <a:lnTo>
                    <a:pt x="3944" y="389"/>
                  </a:lnTo>
                  <a:lnTo>
                    <a:pt x="3948" y="381"/>
                  </a:lnTo>
                  <a:lnTo>
                    <a:pt x="3950" y="376"/>
                  </a:lnTo>
                  <a:lnTo>
                    <a:pt x="3952" y="370"/>
                  </a:lnTo>
                  <a:lnTo>
                    <a:pt x="3954" y="364"/>
                  </a:lnTo>
                  <a:lnTo>
                    <a:pt x="3956" y="358"/>
                  </a:lnTo>
                  <a:lnTo>
                    <a:pt x="3956" y="355"/>
                  </a:lnTo>
                  <a:lnTo>
                    <a:pt x="3954" y="349"/>
                  </a:lnTo>
                  <a:lnTo>
                    <a:pt x="3954" y="345"/>
                  </a:lnTo>
                  <a:lnTo>
                    <a:pt x="3950" y="339"/>
                  </a:lnTo>
                  <a:lnTo>
                    <a:pt x="3946" y="335"/>
                  </a:lnTo>
                  <a:lnTo>
                    <a:pt x="3940" y="332"/>
                  </a:lnTo>
                  <a:lnTo>
                    <a:pt x="3935" y="328"/>
                  </a:lnTo>
                  <a:lnTo>
                    <a:pt x="3927" y="324"/>
                  </a:lnTo>
                  <a:lnTo>
                    <a:pt x="3917" y="320"/>
                  </a:lnTo>
                  <a:lnTo>
                    <a:pt x="3908" y="318"/>
                  </a:lnTo>
                  <a:lnTo>
                    <a:pt x="3898" y="314"/>
                  </a:lnTo>
                  <a:lnTo>
                    <a:pt x="3885" y="312"/>
                  </a:lnTo>
                  <a:lnTo>
                    <a:pt x="3873" y="310"/>
                  </a:lnTo>
                  <a:lnTo>
                    <a:pt x="3858" y="309"/>
                  </a:lnTo>
                  <a:lnTo>
                    <a:pt x="3843" y="309"/>
                  </a:lnTo>
                  <a:lnTo>
                    <a:pt x="3827" y="309"/>
                  </a:lnTo>
                  <a:lnTo>
                    <a:pt x="3810" y="309"/>
                  </a:lnTo>
                  <a:lnTo>
                    <a:pt x="3739" y="309"/>
                  </a:lnTo>
                  <a:lnTo>
                    <a:pt x="3666" y="310"/>
                  </a:lnTo>
                  <a:lnTo>
                    <a:pt x="3591" y="312"/>
                  </a:lnTo>
                  <a:lnTo>
                    <a:pt x="3516" y="314"/>
                  </a:lnTo>
                  <a:lnTo>
                    <a:pt x="3438" y="316"/>
                  </a:lnTo>
                  <a:lnTo>
                    <a:pt x="3357" y="320"/>
                  </a:lnTo>
                  <a:lnTo>
                    <a:pt x="3276" y="324"/>
                  </a:lnTo>
                  <a:lnTo>
                    <a:pt x="3194" y="328"/>
                  </a:lnTo>
                  <a:lnTo>
                    <a:pt x="3109" y="332"/>
                  </a:lnTo>
                  <a:lnTo>
                    <a:pt x="3021" y="337"/>
                  </a:lnTo>
                  <a:lnTo>
                    <a:pt x="2935" y="343"/>
                  </a:lnTo>
                  <a:lnTo>
                    <a:pt x="2844" y="349"/>
                  </a:lnTo>
                  <a:lnTo>
                    <a:pt x="2752" y="355"/>
                  </a:lnTo>
                  <a:lnTo>
                    <a:pt x="2658" y="362"/>
                  </a:lnTo>
                  <a:lnTo>
                    <a:pt x="2564" y="370"/>
                  </a:lnTo>
                  <a:lnTo>
                    <a:pt x="2466" y="378"/>
                  </a:lnTo>
                  <a:lnTo>
                    <a:pt x="2368" y="385"/>
                  </a:lnTo>
                  <a:lnTo>
                    <a:pt x="2267" y="395"/>
                  </a:lnTo>
                  <a:lnTo>
                    <a:pt x="2165" y="404"/>
                  </a:lnTo>
                  <a:lnTo>
                    <a:pt x="2061" y="414"/>
                  </a:lnTo>
                  <a:lnTo>
                    <a:pt x="1956" y="424"/>
                  </a:lnTo>
                  <a:lnTo>
                    <a:pt x="1848" y="435"/>
                  </a:lnTo>
                  <a:lnTo>
                    <a:pt x="1739" y="445"/>
                  </a:lnTo>
                  <a:lnTo>
                    <a:pt x="1628" y="458"/>
                  </a:lnTo>
                  <a:lnTo>
                    <a:pt x="1514" y="470"/>
                  </a:lnTo>
                  <a:lnTo>
                    <a:pt x="1401" y="483"/>
                  </a:lnTo>
                  <a:lnTo>
                    <a:pt x="1284" y="495"/>
                  </a:lnTo>
                  <a:lnTo>
                    <a:pt x="1167" y="510"/>
                  </a:lnTo>
                  <a:lnTo>
                    <a:pt x="1046" y="523"/>
                  </a:lnTo>
                  <a:lnTo>
                    <a:pt x="925" y="539"/>
                  </a:lnTo>
                  <a:lnTo>
                    <a:pt x="800" y="554"/>
                  </a:lnTo>
                  <a:lnTo>
                    <a:pt x="676" y="570"/>
                  </a:lnTo>
                  <a:lnTo>
                    <a:pt x="656" y="571"/>
                  </a:lnTo>
                  <a:lnTo>
                    <a:pt x="637" y="573"/>
                  </a:lnTo>
                  <a:lnTo>
                    <a:pt x="620" y="575"/>
                  </a:lnTo>
                  <a:lnTo>
                    <a:pt x="603" y="577"/>
                  </a:lnTo>
                  <a:lnTo>
                    <a:pt x="587" y="579"/>
                  </a:lnTo>
                  <a:lnTo>
                    <a:pt x="572" y="579"/>
                  </a:lnTo>
                  <a:lnTo>
                    <a:pt x="558" y="581"/>
                  </a:lnTo>
                  <a:lnTo>
                    <a:pt x="545" y="583"/>
                  </a:lnTo>
                  <a:lnTo>
                    <a:pt x="534" y="583"/>
                  </a:lnTo>
                  <a:lnTo>
                    <a:pt x="522" y="585"/>
                  </a:lnTo>
                  <a:lnTo>
                    <a:pt x="512" y="585"/>
                  </a:lnTo>
                  <a:lnTo>
                    <a:pt x="505" y="585"/>
                  </a:lnTo>
                  <a:lnTo>
                    <a:pt x="497" y="587"/>
                  </a:lnTo>
                  <a:lnTo>
                    <a:pt x="489" y="587"/>
                  </a:lnTo>
                  <a:lnTo>
                    <a:pt x="484" y="587"/>
                  </a:lnTo>
                  <a:lnTo>
                    <a:pt x="480" y="587"/>
                  </a:lnTo>
                  <a:lnTo>
                    <a:pt x="451" y="587"/>
                  </a:lnTo>
                  <a:lnTo>
                    <a:pt x="424" y="585"/>
                  </a:lnTo>
                  <a:lnTo>
                    <a:pt x="397" y="583"/>
                  </a:lnTo>
                  <a:lnTo>
                    <a:pt x="372" y="581"/>
                  </a:lnTo>
                  <a:lnTo>
                    <a:pt x="347" y="579"/>
                  </a:lnTo>
                  <a:lnTo>
                    <a:pt x="322" y="575"/>
                  </a:lnTo>
                  <a:lnTo>
                    <a:pt x="301" y="570"/>
                  </a:lnTo>
                  <a:lnTo>
                    <a:pt x="278" y="566"/>
                  </a:lnTo>
                  <a:lnTo>
                    <a:pt x="257" y="560"/>
                  </a:lnTo>
                  <a:lnTo>
                    <a:pt x="238" y="554"/>
                  </a:lnTo>
                  <a:lnTo>
                    <a:pt x="219" y="547"/>
                  </a:lnTo>
                  <a:lnTo>
                    <a:pt x="200" y="539"/>
                  </a:lnTo>
                  <a:lnTo>
                    <a:pt x="182" y="531"/>
                  </a:lnTo>
                  <a:lnTo>
                    <a:pt x="167" y="523"/>
                  </a:lnTo>
                  <a:lnTo>
                    <a:pt x="152" y="514"/>
                  </a:lnTo>
                  <a:lnTo>
                    <a:pt x="138" y="504"/>
                  </a:lnTo>
                  <a:lnTo>
                    <a:pt x="121" y="493"/>
                  </a:lnTo>
                  <a:lnTo>
                    <a:pt x="105" y="481"/>
                  </a:lnTo>
                  <a:lnTo>
                    <a:pt x="90" y="472"/>
                  </a:lnTo>
                  <a:lnTo>
                    <a:pt x="77" y="460"/>
                  </a:lnTo>
                  <a:lnTo>
                    <a:pt x="63" y="451"/>
                  </a:lnTo>
                  <a:lnTo>
                    <a:pt x="52" y="441"/>
                  </a:lnTo>
                  <a:lnTo>
                    <a:pt x="42" y="433"/>
                  </a:lnTo>
                  <a:lnTo>
                    <a:pt x="33" y="424"/>
                  </a:lnTo>
                  <a:lnTo>
                    <a:pt x="25" y="416"/>
                  </a:lnTo>
                  <a:lnTo>
                    <a:pt x="19" y="408"/>
                  </a:lnTo>
                  <a:lnTo>
                    <a:pt x="13" y="401"/>
                  </a:lnTo>
                  <a:lnTo>
                    <a:pt x="8" y="393"/>
                  </a:lnTo>
                  <a:lnTo>
                    <a:pt x="4" y="385"/>
                  </a:lnTo>
                  <a:lnTo>
                    <a:pt x="2" y="380"/>
                  </a:lnTo>
                  <a:lnTo>
                    <a:pt x="0" y="374"/>
                  </a:lnTo>
                  <a:lnTo>
                    <a:pt x="0" y="368"/>
                  </a:lnTo>
                  <a:lnTo>
                    <a:pt x="0" y="362"/>
                  </a:lnTo>
                  <a:lnTo>
                    <a:pt x="0" y="357"/>
                  </a:lnTo>
                  <a:lnTo>
                    <a:pt x="2" y="351"/>
                  </a:lnTo>
                  <a:lnTo>
                    <a:pt x="6" y="347"/>
                  </a:lnTo>
                  <a:lnTo>
                    <a:pt x="8" y="341"/>
                  </a:lnTo>
                  <a:lnTo>
                    <a:pt x="11" y="337"/>
                  </a:lnTo>
                  <a:lnTo>
                    <a:pt x="17" y="333"/>
                  </a:lnTo>
                  <a:lnTo>
                    <a:pt x="21" y="328"/>
                  </a:lnTo>
                  <a:lnTo>
                    <a:pt x="27" y="324"/>
                  </a:lnTo>
                  <a:lnTo>
                    <a:pt x="34" y="322"/>
                  </a:lnTo>
                  <a:lnTo>
                    <a:pt x="40" y="318"/>
                  </a:lnTo>
                  <a:lnTo>
                    <a:pt x="48" y="316"/>
                  </a:lnTo>
                  <a:lnTo>
                    <a:pt x="57" y="312"/>
                  </a:lnTo>
                  <a:lnTo>
                    <a:pt x="67" y="310"/>
                  </a:lnTo>
                  <a:lnTo>
                    <a:pt x="77" y="309"/>
                  </a:lnTo>
                  <a:lnTo>
                    <a:pt x="86" y="309"/>
                  </a:lnTo>
                  <a:lnTo>
                    <a:pt x="88" y="309"/>
                  </a:lnTo>
                  <a:lnTo>
                    <a:pt x="90" y="309"/>
                  </a:lnTo>
                  <a:lnTo>
                    <a:pt x="96" y="309"/>
                  </a:lnTo>
                  <a:lnTo>
                    <a:pt x="102" y="309"/>
                  </a:lnTo>
                  <a:lnTo>
                    <a:pt x="109" y="309"/>
                  </a:lnTo>
                  <a:lnTo>
                    <a:pt x="121" y="309"/>
                  </a:lnTo>
                  <a:lnTo>
                    <a:pt x="132" y="309"/>
                  </a:lnTo>
                  <a:lnTo>
                    <a:pt x="146" y="309"/>
                  </a:lnTo>
                  <a:lnTo>
                    <a:pt x="161" y="309"/>
                  </a:lnTo>
                  <a:lnTo>
                    <a:pt x="178" y="309"/>
                  </a:lnTo>
                  <a:lnTo>
                    <a:pt x="198" y="309"/>
                  </a:lnTo>
                  <a:lnTo>
                    <a:pt x="219" y="309"/>
                  </a:lnTo>
                  <a:lnTo>
                    <a:pt x="242" y="309"/>
                  </a:lnTo>
                  <a:lnTo>
                    <a:pt x="265" y="309"/>
                  </a:lnTo>
                  <a:lnTo>
                    <a:pt x="292" y="309"/>
                  </a:lnTo>
                  <a:lnTo>
                    <a:pt x="320" y="309"/>
                  </a:lnTo>
                  <a:lnTo>
                    <a:pt x="509" y="303"/>
                  </a:lnTo>
                  <a:lnTo>
                    <a:pt x="700" y="297"/>
                  </a:lnTo>
                  <a:lnTo>
                    <a:pt x="898" y="289"/>
                  </a:lnTo>
                  <a:lnTo>
                    <a:pt x="1098" y="282"/>
                  </a:lnTo>
                  <a:lnTo>
                    <a:pt x="1303" y="270"/>
                  </a:lnTo>
                  <a:lnTo>
                    <a:pt x="1510" y="259"/>
                  </a:lnTo>
                  <a:lnTo>
                    <a:pt x="1724" y="243"/>
                  </a:lnTo>
                  <a:lnTo>
                    <a:pt x="1940" y="228"/>
                  </a:lnTo>
                  <a:lnTo>
                    <a:pt x="2161" y="211"/>
                  </a:lnTo>
                  <a:lnTo>
                    <a:pt x="2386" y="191"/>
                  </a:lnTo>
                  <a:lnTo>
                    <a:pt x="2614" y="170"/>
                  </a:lnTo>
                  <a:lnTo>
                    <a:pt x="2846" y="149"/>
                  </a:lnTo>
                  <a:lnTo>
                    <a:pt x="3082" y="124"/>
                  </a:lnTo>
                  <a:lnTo>
                    <a:pt x="3324" y="97"/>
                  </a:lnTo>
                  <a:lnTo>
                    <a:pt x="3568" y="71"/>
                  </a:lnTo>
                  <a:lnTo>
                    <a:pt x="3818" y="40"/>
                  </a:lnTo>
                  <a:lnTo>
                    <a:pt x="3846" y="34"/>
                  </a:lnTo>
                  <a:lnTo>
                    <a:pt x="3875" y="30"/>
                  </a:lnTo>
                  <a:lnTo>
                    <a:pt x="3902" y="24"/>
                  </a:lnTo>
                  <a:lnTo>
                    <a:pt x="3927" y="21"/>
                  </a:lnTo>
                  <a:lnTo>
                    <a:pt x="3952" y="17"/>
                  </a:lnTo>
                  <a:lnTo>
                    <a:pt x="3975" y="15"/>
                  </a:lnTo>
                  <a:lnTo>
                    <a:pt x="3998" y="11"/>
                  </a:lnTo>
                  <a:lnTo>
                    <a:pt x="4017" y="9"/>
                  </a:lnTo>
                  <a:lnTo>
                    <a:pt x="4038" y="5"/>
                  </a:lnTo>
                  <a:lnTo>
                    <a:pt x="4056" y="3"/>
                  </a:lnTo>
                  <a:lnTo>
                    <a:pt x="4073" y="3"/>
                  </a:lnTo>
                  <a:lnTo>
                    <a:pt x="4088" y="1"/>
                  </a:lnTo>
                  <a:lnTo>
                    <a:pt x="4102" y="0"/>
                  </a:lnTo>
                  <a:lnTo>
                    <a:pt x="4115" y="0"/>
                  </a:lnTo>
                  <a:lnTo>
                    <a:pt x="4127" y="0"/>
                  </a:lnTo>
                  <a:lnTo>
                    <a:pt x="413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2907426" cy="25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295400" y="29718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運動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2466" name="Picture 2" descr="http://upload.wikimedia.org/wikipedia/commons/thumb/2/25/Four-leaf_clover.jpg/200px-Four-leaf_clov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0200" y="3962400"/>
            <a:ext cx="2667000" cy="2413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5715000" y="31242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幸運草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1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 descr="C:\Users\Meishing\Desktop\meizhou pics\42-2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7601" r="29042"/>
          <a:stretch>
            <a:fillRect/>
          </a:stretch>
        </p:blipFill>
        <p:spPr bwMode="auto">
          <a:xfrm>
            <a:off x="457200" y="1219200"/>
            <a:ext cx="1219200" cy="1143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096000" y="16002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運動員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86000" y="838200"/>
            <a:ext cx="914400" cy="533400"/>
            <a:chOff x="3302000" y="2541587"/>
            <a:chExt cx="2532062" cy="1576388"/>
          </a:xfrm>
          <a:solidFill>
            <a:srgbClr val="FF0000"/>
          </a:solidFill>
        </p:grpSpPr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3302000" y="2814637"/>
              <a:ext cx="515937" cy="1303338"/>
            </a:xfrm>
            <a:custGeom>
              <a:avLst/>
              <a:gdLst>
                <a:gd name="T0" fmla="*/ 135523 w 651"/>
                <a:gd name="T1" fmla="*/ 6346 h 1643"/>
                <a:gd name="T2" fmla="*/ 202095 w 651"/>
                <a:gd name="T3" fmla="*/ 23005 h 1643"/>
                <a:gd name="T4" fmla="*/ 244892 w 651"/>
                <a:gd name="T5" fmla="*/ 41250 h 1643"/>
                <a:gd name="T6" fmla="*/ 320975 w 651"/>
                <a:gd name="T7" fmla="*/ 77740 h 1643"/>
                <a:gd name="T8" fmla="*/ 375659 w 651"/>
                <a:gd name="T9" fmla="*/ 118990 h 1643"/>
                <a:gd name="T10" fmla="*/ 408945 w 651"/>
                <a:gd name="T11" fmla="*/ 162620 h 1643"/>
                <a:gd name="T12" fmla="*/ 421626 w 651"/>
                <a:gd name="T13" fmla="*/ 210216 h 1643"/>
                <a:gd name="T14" fmla="*/ 426381 w 651"/>
                <a:gd name="T15" fmla="*/ 309374 h 1643"/>
                <a:gd name="T16" fmla="*/ 436684 w 651"/>
                <a:gd name="T17" fmla="*/ 405360 h 1643"/>
                <a:gd name="T18" fmla="*/ 454912 w 651"/>
                <a:gd name="T19" fmla="*/ 525143 h 1643"/>
                <a:gd name="T20" fmla="*/ 471555 w 651"/>
                <a:gd name="T21" fmla="*/ 637787 h 1643"/>
                <a:gd name="T22" fmla="*/ 485028 w 651"/>
                <a:gd name="T23" fmla="*/ 738532 h 1643"/>
                <a:gd name="T24" fmla="*/ 496124 w 651"/>
                <a:gd name="T25" fmla="*/ 831344 h 1643"/>
                <a:gd name="T26" fmla="*/ 504842 w 651"/>
                <a:gd name="T27" fmla="*/ 913844 h 1643"/>
                <a:gd name="T28" fmla="*/ 511182 w 651"/>
                <a:gd name="T29" fmla="*/ 985238 h 1643"/>
                <a:gd name="T30" fmla="*/ 515937 w 651"/>
                <a:gd name="T31" fmla="*/ 1047906 h 1643"/>
                <a:gd name="T32" fmla="*/ 515937 w 651"/>
                <a:gd name="T33" fmla="*/ 1111367 h 1643"/>
                <a:gd name="T34" fmla="*/ 504842 w 651"/>
                <a:gd name="T35" fmla="*/ 1193867 h 1643"/>
                <a:gd name="T36" fmla="*/ 488198 w 651"/>
                <a:gd name="T37" fmla="*/ 1253362 h 1643"/>
                <a:gd name="T38" fmla="*/ 476311 w 651"/>
                <a:gd name="T39" fmla="*/ 1276367 h 1643"/>
                <a:gd name="T40" fmla="*/ 461252 w 651"/>
                <a:gd name="T41" fmla="*/ 1293026 h 1643"/>
                <a:gd name="T42" fmla="*/ 444609 w 651"/>
                <a:gd name="T43" fmla="*/ 1301751 h 1643"/>
                <a:gd name="T44" fmla="*/ 426381 w 651"/>
                <a:gd name="T45" fmla="*/ 1303338 h 1643"/>
                <a:gd name="T46" fmla="*/ 406568 w 651"/>
                <a:gd name="T47" fmla="*/ 1297785 h 1643"/>
                <a:gd name="T48" fmla="*/ 385170 w 651"/>
                <a:gd name="T49" fmla="*/ 1281920 h 1643"/>
                <a:gd name="T50" fmla="*/ 365356 w 651"/>
                <a:gd name="T51" fmla="*/ 1258122 h 1643"/>
                <a:gd name="T52" fmla="*/ 343958 w 651"/>
                <a:gd name="T53" fmla="*/ 1221631 h 1643"/>
                <a:gd name="T54" fmla="*/ 319390 w 651"/>
                <a:gd name="T55" fmla="*/ 1170862 h 1643"/>
                <a:gd name="T56" fmla="*/ 301161 w 651"/>
                <a:gd name="T57" fmla="*/ 1119300 h 1643"/>
                <a:gd name="T58" fmla="*/ 289273 w 651"/>
                <a:gd name="T59" fmla="*/ 1066151 h 1643"/>
                <a:gd name="T60" fmla="*/ 281348 w 651"/>
                <a:gd name="T61" fmla="*/ 1003483 h 1643"/>
                <a:gd name="T62" fmla="*/ 271045 w 651"/>
                <a:gd name="T63" fmla="*/ 925743 h 1643"/>
                <a:gd name="T64" fmla="*/ 259950 w 651"/>
                <a:gd name="T65" fmla="*/ 860695 h 1643"/>
                <a:gd name="T66" fmla="*/ 251232 w 651"/>
                <a:gd name="T67" fmla="*/ 805959 h 1643"/>
                <a:gd name="T68" fmla="*/ 243307 w 651"/>
                <a:gd name="T69" fmla="*/ 759950 h 1643"/>
                <a:gd name="T70" fmla="*/ 237759 w 651"/>
                <a:gd name="T71" fmla="*/ 726633 h 1643"/>
                <a:gd name="T72" fmla="*/ 233004 w 651"/>
                <a:gd name="T73" fmla="*/ 702041 h 1643"/>
                <a:gd name="T74" fmla="*/ 231419 w 651"/>
                <a:gd name="T75" fmla="*/ 690142 h 1643"/>
                <a:gd name="T76" fmla="*/ 225079 w 651"/>
                <a:gd name="T77" fmla="*/ 656032 h 1643"/>
                <a:gd name="T78" fmla="*/ 208435 w 651"/>
                <a:gd name="T79" fmla="*/ 541801 h 1643"/>
                <a:gd name="T80" fmla="*/ 190207 w 651"/>
                <a:gd name="T81" fmla="*/ 447403 h 1643"/>
                <a:gd name="T82" fmla="*/ 173564 w 651"/>
                <a:gd name="T83" fmla="*/ 371249 h 1643"/>
                <a:gd name="T84" fmla="*/ 156921 w 651"/>
                <a:gd name="T85" fmla="*/ 312547 h 1643"/>
                <a:gd name="T86" fmla="*/ 137108 w 651"/>
                <a:gd name="T87" fmla="*/ 258605 h 1643"/>
                <a:gd name="T88" fmla="*/ 107784 w 651"/>
                <a:gd name="T89" fmla="*/ 208629 h 1643"/>
                <a:gd name="T90" fmla="*/ 68158 w 651"/>
                <a:gd name="T91" fmla="*/ 161827 h 1643"/>
                <a:gd name="T92" fmla="*/ 26153 w 651"/>
                <a:gd name="T93" fmla="*/ 122163 h 1643"/>
                <a:gd name="T94" fmla="*/ 4755 w 651"/>
                <a:gd name="T95" fmla="*/ 102331 h 1643"/>
                <a:gd name="T96" fmla="*/ 0 w 651"/>
                <a:gd name="T97" fmla="*/ 82500 h 1643"/>
                <a:gd name="T98" fmla="*/ 6340 w 651"/>
                <a:gd name="T99" fmla="*/ 44423 h 1643"/>
                <a:gd name="T100" fmla="*/ 19813 w 651"/>
                <a:gd name="T101" fmla="*/ 18245 h 1643"/>
                <a:gd name="T102" fmla="*/ 42797 w 651"/>
                <a:gd name="T103" fmla="*/ 3173 h 1643"/>
                <a:gd name="T104" fmla="*/ 65780 w 651"/>
                <a:gd name="T105" fmla="*/ 0 h 1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51" h="1643">
                  <a:moveTo>
                    <a:pt x="83" y="0"/>
                  </a:moveTo>
                  <a:lnTo>
                    <a:pt x="111" y="2"/>
                  </a:lnTo>
                  <a:lnTo>
                    <a:pt x="142" y="4"/>
                  </a:lnTo>
                  <a:lnTo>
                    <a:pt x="171" y="8"/>
                  </a:lnTo>
                  <a:lnTo>
                    <a:pt x="200" y="12"/>
                  </a:lnTo>
                  <a:lnTo>
                    <a:pt x="229" y="19"/>
                  </a:lnTo>
                  <a:lnTo>
                    <a:pt x="242" y="23"/>
                  </a:lnTo>
                  <a:lnTo>
                    <a:pt x="255" y="29"/>
                  </a:lnTo>
                  <a:lnTo>
                    <a:pt x="271" y="33"/>
                  </a:lnTo>
                  <a:lnTo>
                    <a:pt x="284" y="38"/>
                  </a:lnTo>
                  <a:lnTo>
                    <a:pt x="296" y="46"/>
                  </a:lnTo>
                  <a:lnTo>
                    <a:pt x="309" y="52"/>
                  </a:lnTo>
                  <a:lnTo>
                    <a:pt x="336" y="63"/>
                  </a:lnTo>
                  <a:lnTo>
                    <a:pt x="361" y="75"/>
                  </a:lnTo>
                  <a:lnTo>
                    <a:pt x="384" y="86"/>
                  </a:lnTo>
                  <a:lnTo>
                    <a:pt x="405" y="98"/>
                  </a:lnTo>
                  <a:lnTo>
                    <a:pt x="426" y="111"/>
                  </a:lnTo>
                  <a:lnTo>
                    <a:pt x="444" y="125"/>
                  </a:lnTo>
                  <a:lnTo>
                    <a:pt x="461" y="136"/>
                  </a:lnTo>
                  <a:lnTo>
                    <a:pt x="474" y="150"/>
                  </a:lnTo>
                  <a:lnTo>
                    <a:pt x="488" y="163"/>
                  </a:lnTo>
                  <a:lnTo>
                    <a:pt x="499" y="177"/>
                  </a:lnTo>
                  <a:lnTo>
                    <a:pt x="509" y="192"/>
                  </a:lnTo>
                  <a:lnTo>
                    <a:pt x="516" y="205"/>
                  </a:lnTo>
                  <a:lnTo>
                    <a:pt x="524" y="221"/>
                  </a:lnTo>
                  <a:lnTo>
                    <a:pt x="528" y="234"/>
                  </a:lnTo>
                  <a:lnTo>
                    <a:pt x="530" y="250"/>
                  </a:lnTo>
                  <a:lnTo>
                    <a:pt x="532" y="265"/>
                  </a:lnTo>
                  <a:lnTo>
                    <a:pt x="532" y="290"/>
                  </a:lnTo>
                  <a:lnTo>
                    <a:pt x="532" y="315"/>
                  </a:lnTo>
                  <a:lnTo>
                    <a:pt x="536" y="365"/>
                  </a:lnTo>
                  <a:lnTo>
                    <a:pt x="538" y="390"/>
                  </a:lnTo>
                  <a:lnTo>
                    <a:pt x="539" y="417"/>
                  </a:lnTo>
                  <a:lnTo>
                    <a:pt x="541" y="443"/>
                  </a:lnTo>
                  <a:lnTo>
                    <a:pt x="543" y="470"/>
                  </a:lnTo>
                  <a:lnTo>
                    <a:pt x="551" y="511"/>
                  </a:lnTo>
                  <a:lnTo>
                    <a:pt x="557" y="549"/>
                  </a:lnTo>
                  <a:lnTo>
                    <a:pt x="563" y="587"/>
                  </a:lnTo>
                  <a:lnTo>
                    <a:pt x="568" y="626"/>
                  </a:lnTo>
                  <a:lnTo>
                    <a:pt x="574" y="662"/>
                  </a:lnTo>
                  <a:lnTo>
                    <a:pt x="580" y="699"/>
                  </a:lnTo>
                  <a:lnTo>
                    <a:pt x="584" y="735"/>
                  </a:lnTo>
                  <a:lnTo>
                    <a:pt x="589" y="770"/>
                  </a:lnTo>
                  <a:lnTo>
                    <a:pt x="595" y="804"/>
                  </a:lnTo>
                  <a:lnTo>
                    <a:pt x="599" y="837"/>
                  </a:lnTo>
                  <a:lnTo>
                    <a:pt x="603" y="870"/>
                  </a:lnTo>
                  <a:lnTo>
                    <a:pt x="609" y="900"/>
                  </a:lnTo>
                  <a:lnTo>
                    <a:pt x="612" y="931"/>
                  </a:lnTo>
                  <a:lnTo>
                    <a:pt x="616" y="962"/>
                  </a:lnTo>
                  <a:lnTo>
                    <a:pt x="620" y="991"/>
                  </a:lnTo>
                  <a:lnTo>
                    <a:pt x="624" y="1019"/>
                  </a:lnTo>
                  <a:lnTo>
                    <a:pt x="626" y="1048"/>
                  </a:lnTo>
                  <a:lnTo>
                    <a:pt x="630" y="1075"/>
                  </a:lnTo>
                  <a:lnTo>
                    <a:pt x="632" y="1102"/>
                  </a:lnTo>
                  <a:lnTo>
                    <a:pt x="635" y="1127"/>
                  </a:lnTo>
                  <a:lnTo>
                    <a:pt x="637" y="1152"/>
                  </a:lnTo>
                  <a:lnTo>
                    <a:pt x="639" y="1175"/>
                  </a:lnTo>
                  <a:lnTo>
                    <a:pt x="643" y="1198"/>
                  </a:lnTo>
                  <a:lnTo>
                    <a:pt x="645" y="1221"/>
                  </a:lnTo>
                  <a:lnTo>
                    <a:pt x="645" y="1242"/>
                  </a:lnTo>
                  <a:lnTo>
                    <a:pt x="647" y="1263"/>
                  </a:lnTo>
                  <a:lnTo>
                    <a:pt x="649" y="1282"/>
                  </a:lnTo>
                  <a:lnTo>
                    <a:pt x="649" y="1302"/>
                  </a:lnTo>
                  <a:lnTo>
                    <a:pt x="651" y="1321"/>
                  </a:lnTo>
                  <a:lnTo>
                    <a:pt x="651" y="1338"/>
                  </a:lnTo>
                  <a:lnTo>
                    <a:pt x="651" y="1355"/>
                  </a:lnTo>
                  <a:lnTo>
                    <a:pt x="651" y="1373"/>
                  </a:lnTo>
                  <a:lnTo>
                    <a:pt x="651" y="1401"/>
                  </a:lnTo>
                  <a:lnTo>
                    <a:pt x="649" y="1430"/>
                  </a:lnTo>
                  <a:lnTo>
                    <a:pt x="647" y="1457"/>
                  </a:lnTo>
                  <a:lnTo>
                    <a:pt x="643" y="1482"/>
                  </a:lnTo>
                  <a:lnTo>
                    <a:pt x="637" y="1505"/>
                  </a:lnTo>
                  <a:lnTo>
                    <a:pt x="632" y="1528"/>
                  </a:lnTo>
                  <a:lnTo>
                    <a:pt x="626" y="1549"/>
                  </a:lnTo>
                  <a:lnTo>
                    <a:pt x="620" y="1570"/>
                  </a:lnTo>
                  <a:lnTo>
                    <a:pt x="616" y="1580"/>
                  </a:lnTo>
                  <a:lnTo>
                    <a:pt x="612" y="1588"/>
                  </a:lnTo>
                  <a:lnTo>
                    <a:pt x="609" y="1595"/>
                  </a:lnTo>
                  <a:lnTo>
                    <a:pt x="605" y="1603"/>
                  </a:lnTo>
                  <a:lnTo>
                    <a:pt x="601" y="1609"/>
                  </a:lnTo>
                  <a:lnTo>
                    <a:pt x="595" y="1616"/>
                  </a:lnTo>
                  <a:lnTo>
                    <a:pt x="591" y="1620"/>
                  </a:lnTo>
                  <a:lnTo>
                    <a:pt x="587" y="1626"/>
                  </a:lnTo>
                  <a:lnTo>
                    <a:pt x="582" y="1630"/>
                  </a:lnTo>
                  <a:lnTo>
                    <a:pt x="576" y="1634"/>
                  </a:lnTo>
                  <a:lnTo>
                    <a:pt x="572" y="1637"/>
                  </a:lnTo>
                  <a:lnTo>
                    <a:pt x="566" y="1639"/>
                  </a:lnTo>
                  <a:lnTo>
                    <a:pt x="561" y="1641"/>
                  </a:lnTo>
                  <a:lnTo>
                    <a:pt x="555" y="1641"/>
                  </a:lnTo>
                  <a:lnTo>
                    <a:pt x="549" y="1643"/>
                  </a:lnTo>
                  <a:lnTo>
                    <a:pt x="543" y="1643"/>
                  </a:lnTo>
                  <a:lnTo>
                    <a:pt x="538" y="1643"/>
                  </a:lnTo>
                  <a:lnTo>
                    <a:pt x="532" y="1641"/>
                  </a:lnTo>
                  <a:lnTo>
                    <a:pt x="526" y="1639"/>
                  </a:lnTo>
                  <a:lnTo>
                    <a:pt x="518" y="1637"/>
                  </a:lnTo>
                  <a:lnTo>
                    <a:pt x="513" y="1636"/>
                  </a:lnTo>
                  <a:lnTo>
                    <a:pt x="507" y="1632"/>
                  </a:lnTo>
                  <a:lnTo>
                    <a:pt x="499" y="1626"/>
                  </a:lnTo>
                  <a:lnTo>
                    <a:pt x="493" y="1622"/>
                  </a:lnTo>
                  <a:lnTo>
                    <a:pt x="486" y="1616"/>
                  </a:lnTo>
                  <a:lnTo>
                    <a:pt x="480" y="1609"/>
                  </a:lnTo>
                  <a:lnTo>
                    <a:pt x="474" y="1601"/>
                  </a:lnTo>
                  <a:lnTo>
                    <a:pt x="467" y="1593"/>
                  </a:lnTo>
                  <a:lnTo>
                    <a:pt x="461" y="1586"/>
                  </a:lnTo>
                  <a:lnTo>
                    <a:pt x="455" y="1576"/>
                  </a:lnTo>
                  <a:lnTo>
                    <a:pt x="449" y="1566"/>
                  </a:lnTo>
                  <a:lnTo>
                    <a:pt x="444" y="1555"/>
                  </a:lnTo>
                  <a:lnTo>
                    <a:pt x="434" y="1540"/>
                  </a:lnTo>
                  <a:lnTo>
                    <a:pt x="424" y="1524"/>
                  </a:lnTo>
                  <a:lnTo>
                    <a:pt x="417" y="1509"/>
                  </a:lnTo>
                  <a:lnTo>
                    <a:pt x="409" y="1494"/>
                  </a:lnTo>
                  <a:lnTo>
                    <a:pt x="403" y="1476"/>
                  </a:lnTo>
                  <a:lnTo>
                    <a:pt x="396" y="1461"/>
                  </a:lnTo>
                  <a:lnTo>
                    <a:pt x="390" y="1446"/>
                  </a:lnTo>
                  <a:lnTo>
                    <a:pt x="384" y="1428"/>
                  </a:lnTo>
                  <a:lnTo>
                    <a:pt x="380" y="1411"/>
                  </a:lnTo>
                  <a:lnTo>
                    <a:pt x="376" y="1396"/>
                  </a:lnTo>
                  <a:lnTo>
                    <a:pt x="372" y="1378"/>
                  </a:lnTo>
                  <a:lnTo>
                    <a:pt x="369" y="1361"/>
                  </a:lnTo>
                  <a:lnTo>
                    <a:pt x="365" y="1344"/>
                  </a:lnTo>
                  <a:lnTo>
                    <a:pt x="363" y="1327"/>
                  </a:lnTo>
                  <a:lnTo>
                    <a:pt x="361" y="1309"/>
                  </a:lnTo>
                  <a:lnTo>
                    <a:pt x="361" y="1292"/>
                  </a:lnTo>
                  <a:lnTo>
                    <a:pt x="355" y="1265"/>
                  </a:lnTo>
                  <a:lnTo>
                    <a:pt x="351" y="1238"/>
                  </a:lnTo>
                  <a:lnTo>
                    <a:pt x="348" y="1215"/>
                  </a:lnTo>
                  <a:lnTo>
                    <a:pt x="346" y="1190"/>
                  </a:lnTo>
                  <a:lnTo>
                    <a:pt x="342" y="1167"/>
                  </a:lnTo>
                  <a:lnTo>
                    <a:pt x="338" y="1146"/>
                  </a:lnTo>
                  <a:lnTo>
                    <a:pt x="334" y="1125"/>
                  </a:lnTo>
                  <a:lnTo>
                    <a:pt x="330" y="1104"/>
                  </a:lnTo>
                  <a:lnTo>
                    <a:pt x="328" y="1085"/>
                  </a:lnTo>
                  <a:lnTo>
                    <a:pt x="325" y="1065"/>
                  </a:lnTo>
                  <a:lnTo>
                    <a:pt x="323" y="1048"/>
                  </a:lnTo>
                  <a:lnTo>
                    <a:pt x="319" y="1031"/>
                  </a:lnTo>
                  <a:lnTo>
                    <a:pt x="317" y="1016"/>
                  </a:lnTo>
                  <a:lnTo>
                    <a:pt x="313" y="1000"/>
                  </a:lnTo>
                  <a:lnTo>
                    <a:pt x="311" y="985"/>
                  </a:lnTo>
                  <a:lnTo>
                    <a:pt x="309" y="971"/>
                  </a:lnTo>
                  <a:lnTo>
                    <a:pt x="307" y="958"/>
                  </a:lnTo>
                  <a:lnTo>
                    <a:pt x="305" y="946"/>
                  </a:lnTo>
                  <a:lnTo>
                    <a:pt x="303" y="935"/>
                  </a:lnTo>
                  <a:lnTo>
                    <a:pt x="301" y="925"/>
                  </a:lnTo>
                  <a:lnTo>
                    <a:pt x="300" y="916"/>
                  </a:lnTo>
                  <a:lnTo>
                    <a:pt x="298" y="906"/>
                  </a:lnTo>
                  <a:lnTo>
                    <a:pt x="296" y="898"/>
                  </a:lnTo>
                  <a:lnTo>
                    <a:pt x="296" y="893"/>
                  </a:lnTo>
                  <a:lnTo>
                    <a:pt x="294" y="885"/>
                  </a:lnTo>
                  <a:lnTo>
                    <a:pt x="294" y="881"/>
                  </a:lnTo>
                  <a:lnTo>
                    <a:pt x="292" y="875"/>
                  </a:lnTo>
                  <a:lnTo>
                    <a:pt x="292" y="872"/>
                  </a:lnTo>
                  <a:lnTo>
                    <a:pt x="292" y="870"/>
                  </a:lnTo>
                  <a:lnTo>
                    <a:pt x="290" y="868"/>
                  </a:lnTo>
                  <a:lnTo>
                    <a:pt x="290" y="866"/>
                  </a:lnTo>
                  <a:lnTo>
                    <a:pt x="284" y="827"/>
                  </a:lnTo>
                  <a:lnTo>
                    <a:pt x="278" y="789"/>
                  </a:lnTo>
                  <a:lnTo>
                    <a:pt x="273" y="753"/>
                  </a:lnTo>
                  <a:lnTo>
                    <a:pt x="267" y="718"/>
                  </a:lnTo>
                  <a:lnTo>
                    <a:pt x="263" y="683"/>
                  </a:lnTo>
                  <a:lnTo>
                    <a:pt x="257" y="653"/>
                  </a:lnTo>
                  <a:lnTo>
                    <a:pt x="252" y="622"/>
                  </a:lnTo>
                  <a:lnTo>
                    <a:pt x="246" y="591"/>
                  </a:lnTo>
                  <a:lnTo>
                    <a:pt x="240" y="564"/>
                  </a:lnTo>
                  <a:lnTo>
                    <a:pt x="236" y="538"/>
                  </a:lnTo>
                  <a:lnTo>
                    <a:pt x="230" y="513"/>
                  </a:lnTo>
                  <a:lnTo>
                    <a:pt x="225" y="490"/>
                  </a:lnTo>
                  <a:lnTo>
                    <a:pt x="219" y="468"/>
                  </a:lnTo>
                  <a:lnTo>
                    <a:pt x="213" y="447"/>
                  </a:lnTo>
                  <a:lnTo>
                    <a:pt x="207" y="428"/>
                  </a:lnTo>
                  <a:lnTo>
                    <a:pt x="202" y="411"/>
                  </a:lnTo>
                  <a:lnTo>
                    <a:pt x="198" y="394"/>
                  </a:lnTo>
                  <a:lnTo>
                    <a:pt x="194" y="376"/>
                  </a:lnTo>
                  <a:lnTo>
                    <a:pt x="188" y="359"/>
                  </a:lnTo>
                  <a:lnTo>
                    <a:pt x="181" y="342"/>
                  </a:lnTo>
                  <a:lnTo>
                    <a:pt x="173" y="326"/>
                  </a:lnTo>
                  <a:lnTo>
                    <a:pt x="165" y="309"/>
                  </a:lnTo>
                  <a:lnTo>
                    <a:pt x="156" y="294"/>
                  </a:lnTo>
                  <a:lnTo>
                    <a:pt x="146" y="278"/>
                  </a:lnTo>
                  <a:lnTo>
                    <a:pt x="136" y="263"/>
                  </a:lnTo>
                  <a:lnTo>
                    <a:pt x="125" y="248"/>
                  </a:lnTo>
                  <a:lnTo>
                    <a:pt x="113" y="234"/>
                  </a:lnTo>
                  <a:lnTo>
                    <a:pt x="100" y="219"/>
                  </a:lnTo>
                  <a:lnTo>
                    <a:pt x="86" y="204"/>
                  </a:lnTo>
                  <a:lnTo>
                    <a:pt x="73" y="190"/>
                  </a:lnTo>
                  <a:lnTo>
                    <a:pt x="60" y="177"/>
                  </a:lnTo>
                  <a:lnTo>
                    <a:pt x="44" y="161"/>
                  </a:lnTo>
                  <a:lnTo>
                    <a:pt x="33" y="154"/>
                  </a:lnTo>
                  <a:lnTo>
                    <a:pt x="23" y="146"/>
                  </a:lnTo>
                  <a:lnTo>
                    <a:pt x="15" y="140"/>
                  </a:lnTo>
                  <a:lnTo>
                    <a:pt x="10" y="134"/>
                  </a:lnTo>
                  <a:lnTo>
                    <a:pt x="6" y="129"/>
                  </a:lnTo>
                  <a:lnTo>
                    <a:pt x="2" y="125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04"/>
                  </a:lnTo>
                  <a:lnTo>
                    <a:pt x="0" y="90"/>
                  </a:lnTo>
                  <a:lnTo>
                    <a:pt x="2" y="77"/>
                  </a:lnTo>
                  <a:lnTo>
                    <a:pt x="4" y="65"/>
                  </a:lnTo>
                  <a:lnTo>
                    <a:pt x="8" y="56"/>
                  </a:lnTo>
                  <a:lnTo>
                    <a:pt x="10" y="46"/>
                  </a:lnTo>
                  <a:lnTo>
                    <a:pt x="14" y="37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5"/>
                  </a:lnTo>
                  <a:lnTo>
                    <a:pt x="37" y="12"/>
                  </a:lnTo>
                  <a:lnTo>
                    <a:pt x="44" y="8"/>
                  </a:lnTo>
                  <a:lnTo>
                    <a:pt x="54" y="4"/>
                  </a:lnTo>
                  <a:lnTo>
                    <a:pt x="62" y="2"/>
                  </a:lnTo>
                  <a:lnTo>
                    <a:pt x="71" y="0"/>
                  </a:lnTo>
                  <a:lnTo>
                    <a:pt x="8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3436937" y="2541587"/>
              <a:ext cx="2397125" cy="1343025"/>
            </a:xfrm>
            <a:custGeom>
              <a:avLst/>
              <a:gdLst>
                <a:gd name="T0" fmla="*/ 2032794 w 3020"/>
                <a:gd name="T1" fmla="*/ 11099 h 1694"/>
                <a:gd name="T2" fmla="*/ 2119313 w 3020"/>
                <a:gd name="T3" fmla="*/ 55497 h 1694"/>
                <a:gd name="T4" fmla="*/ 2227263 w 3020"/>
                <a:gd name="T5" fmla="*/ 133985 h 1694"/>
                <a:gd name="T6" fmla="*/ 2334419 w 3020"/>
                <a:gd name="T7" fmla="*/ 233087 h 1694"/>
                <a:gd name="T8" fmla="*/ 2389188 w 3020"/>
                <a:gd name="T9" fmla="*/ 310783 h 1694"/>
                <a:gd name="T10" fmla="*/ 2397125 w 3020"/>
                <a:gd name="T11" fmla="*/ 342495 h 1694"/>
                <a:gd name="T12" fmla="*/ 2370931 w 3020"/>
                <a:gd name="T13" fmla="*/ 394821 h 1694"/>
                <a:gd name="T14" fmla="*/ 2320925 w 3020"/>
                <a:gd name="T15" fmla="*/ 453489 h 1694"/>
                <a:gd name="T16" fmla="*/ 2281238 w 3020"/>
                <a:gd name="T17" fmla="*/ 522464 h 1694"/>
                <a:gd name="T18" fmla="*/ 2250281 w 3020"/>
                <a:gd name="T19" fmla="*/ 610466 h 1694"/>
                <a:gd name="T20" fmla="*/ 2188369 w 3020"/>
                <a:gd name="T21" fmla="*/ 787263 h 1694"/>
                <a:gd name="T22" fmla="*/ 2125663 w 3020"/>
                <a:gd name="T23" fmla="*/ 1014008 h 1694"/>
                <a:gd name="T24" fmla="*/ 2076450 w 3020"/>
                <a:gd name="T25" fmla="*/ 1210625 h 1694"/>
                <a:gd name="T26" fmla="*/ 2035969 w 3020"/>
                <a:gd name="T27" fmla="*/ 1262158 h 1694"/>
                <a:gd name="T28" fmla="*/ 1971675 w 3020"/>
                <a:gd name="T29" fmla="*/ 1305763 h 1694"/>
                <a:gd name="T30" fmla="*/ 1862138 w 3020"/>
                <a:gd name="T31" fmla="*/ 1338268 h 1694"/>
                <a:gd name="T32" fmla="*/ 1789113 w 3020"/>
                <a:gd name="T33" fmla="*/ 1343025 h 1694"/>
                <a:gd name="T34" fmla="*/ 1743075 w 3020"/>
                <a:gd name="T35" fmla="*/ 1320033 h 1694"/>
                <a:gd name="T36" fmla="*/ 1731169 w 3020"/>
                <a:gd name="T37" fmla="*/ 1287528 h 1694"/>
                <a:gd name="T38" fmla="*/ 1723231 w 3020"/>
                <a:gd name="T39" fmla="*/ 1260572 h 1694"/>
                <a:gd name="T40" fmla="*/ 1729581 w 3020"/>
                <a:gd name="T41" fmla="*/ 1231238 h 1694"/>
                <a:gd name="T42" fmla="*/ 1756569 w 3020"/>
                <a:gd name="T43" fmla="*/ 1129758 h 1694"/>
                <a:gd name="T44" fmla="*/ 1793081 w 3020"/>
                <a:gd name="T45" fmla="*/ 974367 h 1694"/>
                <a:gd name="T46" fmla="*/ 1824038 w 3020"/>
                <a:gd name="T47" fmla="*/ 793606 h 1694"/>
                <a:gd name="T48" fmla="*/ 1847850 w 3020"/>
                <a:gd name="T49" fmla="*/ 623944 h 1694"/>
                <a:gd name="T50" fmla="*/ 1865313 w 3020"/>
                <a:gd name="T51" fmla="*/ 490751 h 1694"/>
                <a:gd name="T52" fmla="*/ 1867694 w 3020"/>
                <a:gd name="T53" fmla="*/ 394821 h 1694"/>
                <a:gd name="T54" fmla="*/ 1834356 w 3020"/>
                <a:gd name="T55" fmla="*/ 335360 h 1694"/>
                <a:gd name="T56" fmla="*/ 1752600 w 3020"/>
                <a:gd name="T57" fmla="*/ 306026 h 1694"/>
                <a:gd name="T58" fmla="*/ 1665288 w 3020"/>
                <a:gd name="T59" fmla="*/ 302855 h 1694"/>
                <a:gd name="T60" fmla="*/ 1587500 w 3020"/>
                <a:gd name="T61" fmla="*/ 310783 h 1694"/>
                <a:gd name="T62" fmla="*/ 1479550 w 3020"/>
                <a:gd name="T63" fmla="*/ 324260 h 1694"/>
                <a:gd name="T64" fmla="*/ 1340644 w 3020"/>
                <a:gd name="T65" fmla="*/ 348838 h 1694"/>
                <a:gd name="T66" fmla="*/ 1173163 w 3020"/>
                <a:gd name="T67" fmla="*/ 378965 h 1694"/>
                <a:gd name="T68" fmla="*/ 962819 w 3020"/>
                <a:gd name="T69" fmla="*/ 421776 h 1694"/>
                <a:gd name="T70" fmla="*/ 711200 w 3020"/>
                <a:gd name="T71" fmla="*/ 470931 h 1694"/>
                <a:gd name="T72" fmla="*/ 511969 w 3020"/>
                <a:gd name="T73" fmla="*/ 508986 h 1694"/>
                <a:gd name="T74" fmla="*/ 364331 w 3020"/>
                <a:gd name="T75" fmla="*/ 535941 h 1694"/>
                <a:gd name="T76" fmla="*/ 266700 w 3020"/>
                <a:gd name="T77" fmla="*/ 551005 h 1694"/>
                <a:gd name="T78" fmla="*/ 219075 w 3020"/>
                <a:gd name="T79" fmla="*/ 557347 h 1694"/>
                <a:gd name="T80" fmla="*/ 161131 w 3020"/>
                <a:gd name="T81" fmla="*/ 551005 h 1694"/>
                <a:gd name="T82" fmla="*/ 103188 w 3020"/>
                <a:gd name="T83" fmla="*/ 527221 h 1694"/>
                <a:gd name="T84" fmla="*/ 53181 w 3020"/>
                <a:gd name="T85" fmla="*/ 487580 h 1694"/>
                <a:gd name="T86" fmla="*/ 18256 w 3020"/>
                <a:gd name="T87" fmla="*/ 446354 h 1694"/>
                <a:gd name="T88" fmla="*/ 1588 w 3020"/>
                <a:gd name="T89" fmla="*/ 411470 h 1694"/>
                <a:gd name="T90" fmla="*/ 1588 w 3020"/>
                <a:gd name="T91" fmla="*/ 377379 h 1694"/>
                <a:gd name="T92" fmla="*/ 23019 w 3020"/>
                <a:gd name="T93" fmla="*/ 352009 h 1694"/>
                <a:gd name="T94" fmla="*/ 61119 w 3020"/>
                <a:gd name="T95" fmla="*/ 338531 h 1694"/>
                <a:gd name="T96" fmla="*/ 77788 w 3020"/>
                <a:gd name="T97" fmla="*/ 336945 h 1694"/>
                <a:gd name="T98" fmla="*/ 104775 w 3020"/>
                <a:gd name="T99" fmla="*/ 336945 h 1694"/>
                <a:gd name="T100" fmla="*/ 190500 w 3020"/>
                <a:gd name="T101" fmla="*/ 333774 h 1694"/>
                <a:gd name="T102" fmla="*/ 478631 w 3020"/>
                <a:gd name="T103" fmla="*/ 304440 h 1694"/>
                <a:gd name="T104" fmla="*/ 800100 w 3020"/>
                <a:gd name="T105" fmla="*/ 260835 h 1694"/>
                <a:gd name="T106" fmla="*/ 1138238 w 3020"/>
                <a:gd name="T107" fmla="*/ 198203 h 1694"/>
                <a:gd name="T108" fmla="*/ 1443038 w 3020"/>
                <a:gd name="T109" fmla="*/ 130021 h 1694"/>
                <a:gd name="T110" fmla="*/ 1720056 w 3020"/>
                <a:gd name="T111" fmla="*/ 57875 h 1694"/>
                <a:gd name="T112" fmla="*/ 1847850 w 3020"/>
                <a:gd name="T113" fmla="*/ 22992 h 1694"/>
                <a:gd name="T114" fmla="*/ 1927225 w 3020"/>
                <a:gd name="T115" fmla="*/ 4757 h 1694"/>
                <a:gd name="T116" fmla="*/ 1974850 w 3020"/>
                <a:gd name="T117" fmla="*/ 0 h 16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20" h="1694">
                  <a:moveTo>
                    <a:pt x="2488" y="0"/>
                  </a:moveTo>
                  <a:lnTo>
                    <a:pt x="2501" y="0"/>
                  </a:lnTo>
                  <a:lnTo>
                    <a:pt x="2515" y="2"/>
                  </a:lnTo>
                  <a:lnTo>
                    <a:pt x="2530" y="6"/>
                  </a:lnTo>
                  <a:lnTo>
                    <a:pt x="2545" y="10"/>
                  </a:lnTo>
                  <a:lnTo>
                    <a:pt x="2561" y="14"/>
                  </a:lnTo>
                  <a:lnTo>
                    <a:pt x="2576" y="22"/>
                  </a:lnTo>
                  <a:lnTo>
                    <a:pt x="2593" y="29"/>
                  </a:lnTo>
                  <a:lnTo>
                    <a:pt x="2613" y="37"/>
                  </a:lnTo>
                  <a:lnTo>
                    <a:pt x="2630" y="47"/>
                  </a:lnTo>
                  <a:lnTo>
                    <a:pt x="2649" y="58"/>
                  </a:lnTo>
                  <a:lnTo>
                    <a:pt x="2670" y="70"/>
                  </a:lnTo>
                  <a:lnTo>
                    <a:pt x="2689" y="83"/>
                  </a:lnTo>
                  <a:lnTo>
                    <a:pt x="2710" y="96"/>
                  </a:lnTo>
                  <a:lnTo>
                    <a:pt x="2733" y="112"/>
                  </a:lnTo>
                  <a:lnTo>
                    <a:pt x="2755" y="129"/>
                  </a:lnTo>
                  <a:lnTo>
                    <a:pt x="2780" y="146"/>
                  </a:lnTo>
                  <a:lnTo>
                    <a:pt x="2806" y="169"/>
                  </a:lnTo>
                  <a:lnTo>
                    <a:pt x="2833" y="192"/>
                  </a:lnTo>
                  <a:lnTo>
                    <a:pt x="2858" y="214"/>
                  </a:lnTo>
                  <a:lnTo>
                    <a:pt x="2883" y="235"/>
                  </a:lnTo>
                  <a:lnTo>
                    <a:pt x="2904" y="256"/>
                  </a:lnTo>
                  <a:lnTo>
                    <a:pt x="2924" y="275"/>
                  </a:lnTo>
                  <a:lnTo>
                    <a:pt x="2941" y="294"/>
                  </a:lnTo>
                  <a:lnTo>
                    <a:pt x="2958" y="311"/>
                  </a:lnTo>
                  <a:lnTo>
                    <a:pt x="2972" y="331"/>
                  </a:lnTo>
                  <a:lnTo>
                    <a:pt x="2985" y="346"/>
                  </a:lnTo>
                  <a:lnTo>
                    <a:pt x="2995" y="363"/>
                  </a:lnTo>
                  <a:lnTo>
                    <a:pt x="3004" y="379"/>
                  </a:lnTo>
                  <a:lnTo>
                    <a:pt x="3010" y="392"/>
                  </a:lnTo>
                  <a:lnTo>
                    <a:pt x="3014" y="400"/>
                  </a:lnTo>
                  <a:lnTo>
                    <a:pt x="3016" y="405"/>
                  </a:lnTo>
                  <a:lnTo>
                    <a:pt x="3018" y="413"/>
                  </a:lnTo>
                  <a:lnTo>
                    <a:pt x="3018" y="419"/>
                  </a:lnTo>
                  <a:lnTo>
                    <a:pt x="3020" y="427"/>
                  </a:lnTo>
                  <a:lnTo>
                    <a:pt x="3020" y="432"/>
                  </a:lnTo>
                  <a:lnTo>
                    <a:pt x="3018" y="442"/>
                  </a:lnTo>
                  <a:lnTo>
                    <a:pt x="3016" y="450"/>
                  </a:lnTo>
                  <a:lnTo>
                    <a:pt x="3012" y="461"/>
                  </a:lnTo>
                  <a:lnTo>
                    <a:pt x="3004" y="473"/>
                  </a:lnTo>
                  <a:lnTo>
                    <a:pt x="2996" y="484"/>
                  </a:lnTo>
                  <a:lnTo>
                    <a:pt x="2987" y="498"/>
                  </a:lnTo>
                  <a:lnTo>
                    <a:pt x="2975" y="513"/>
                  </a:lnTo>
                  <a:lnTo>
                    <a:pt x="2962" y="528"/>
                  </a:lnTo>
                  <a:lnTo>
                    <a:pt x="2952" y="538"/>
                  </a:lnTo>
                  <a:lnTo>
                    <a:pt x="2941" y="549"/>
                  </a:lnTo>
                  <a:lnTo>
                    <a:pt x="2931" y="561"/>
                  </a:lnTo>
                  <a:lnTo>
                    <a:pt x="2924" y="572"/>
                  </a:lnTo>
                  <a:lnTo>
                    <a:pt x="2914" y="584"/>
                  </a:lnTo>
                  <a:lnTo>
                    <a:pt x="2906" y="597"/>
                  </a:lnTo>
                  <a:lnTo>
                    <a:pt x="2897" y="613"/>
                  </a:lnTo>
                  <a:lnTo>
                    <a:pt x="2889" y="626"/>
                  </a:lnTo>
                  <a:lnTo>
                    <a:pt x="2881" y="642"/>
                  </a:lnTo>
                  <a:lnTo>
                    <a:pt x="2874" y="659"/>
                  </a:lnTo>
                  <a:lnTo>
                    <a:pt x="2868" y="676"/>
                  </a:lnTo>
                  <a:lnTo>
                    <a:pt x="2860" y="693"/>
                  </a:lnTo>
                  <a:lnTo>
                    <a:pt x="2854" y="711"/>
                  </a:lnTo>
                  <a:lnTo>
                    <a:pt x="2847" y="730"/>
                  </a:lnTo>
                  <a:lnTo>
                    <a:pt x="2841" y="749"/>
                  </a:lnTo>
                  <a:lnTo>
                    <a:pt x="2835" y="770"/>
                  </a:lnTo>
                  <a:lnTo>
                    <a:pt x="2824" y="803"/>
                  </a:lnTo>
                  <a:lnTo>
                    <a:pt x="2810" y="837"/>
                  </a:lnTo>
                  <a:lnTo>
                    <a:pt x="2797" y="874"/>
                  </a:lnTo>
                  <a:lnTo>
                    <a:pt x="2783" y="912"/>
                  </a:lnTo>
                  <a:lnTo>
                    <a:pt x="2770" y="951"/>
                  </a:lnTo>
                  <a:lnTo>
                    <a:pt x="2757" y="993"/>
                  </a:lnTo>
                  <a:lnTo>
                    <a:pt x="2745" y="1037"/>
                  </a:lnTo>
                  <a:lnTo>
                    <a:pt x="2732" y="1081"/>
                  </a:lnTo>
                  <a:lnTo>
                    <a:pt x="2718" y="1129"/>
                  </a:lnTo>
                  <a:lnTo>
                    <a:pt x="2705" y="1177"/>
                  </a:lnTo>
                  <a:lnTo>
                    <a:pt x="2691" y="1227"/>
                  </a:lnTo>
                  <a:lnTo>
                    <a:pt x="2678" y="1279"/>
                  </a:lnTo>
                  <a:lnTo>
                    <a:pt x="2664" y="1333"/>
                  </a:lnTo>
                  <a:lnTo>
                    <a:pt x="2653" y="1388"/>
                  </a:lnTo>
                  <a:lnTo>
                    <a:pt x="2639" y="1444"/>
                  </a:lnTo>
                  <a:lnTo>
                    <a:pt x="2626" y="1503"/>
                  </a:lnTo>
                  <a:lnTo>
                    <a:pt x="2622" y="1515"/>
                  </a:lnTo>
                  <a:lnTo>
                    <a:pt x="2616" y="1527"/>
                  </a:lnTo>
                  <a:lnTo>
                    <a:pt x="2609" y="1538"/>
                  </a:lnTo>
                  <a:lnTo>
                    <a:pt x="2601" y="1550"/>
                  </a:lnTo>
                  <a:lnTo>
                    <a:pt x="2593" y="1561"/>
                  </a:lnTo>
                  <a:lnTo>
                    <a:pt x="2584" y="1571"/>
                  </a:lnTo>
                  <a:lnTo>
                    <a:pt x="2574" y="1582"/>
                  </a:lnTo>
                  <a:lnTo>
                    <a:pt x="2565" y="1592"/>
                  </a:lnTo>
                  <a:lnTo>
                    <a:pt x="2553" y="1601"/>
                  </a:lnTo>
                  <a:lnTo>
                    <a:pt x="2540" y="1611"/>
                  </a:lnTo>
                  <a:lnTo>
                    <a:pt x="2528" y="1621"/>
                  </a:lnTo>
                  <a:lnTo>
                    <a:pt x="2513" y="1630"/>
                  </a:lnTo>
                  <a:lnTo>
                    <a:pt x="2499" y="1638"/>
                  </a:lnTo>
                  <a:lnTo>
                    <a:pt x="2484" y="1647"/>
                  </a:lnTo>
                  <a:lnTo>
                    <a:pt x="2467" y="1655"/>
                  </a:lnTo>
                  <a:lnTo>
                    <a:pt x="2449" y="1665"/>
                  </a:lnTo>
                  <a:lnTo>
                    <a:pt x="2423" y="1672"/>
                  </a:lnTo>
                  <a:lnTo>
                    <a:pt x="2396" y="1678"/>
                  </a:lnTo>
                  <a:lnTo>
                    <a:pt x="2369" y="1684"/>
                  </a:lnTo>
                  <a:lnTo>
                    <a:pt x="2346" y="1688"/>
                  </a:lnTo>
                  <a:lnTo>
                    <a:pt x="2323" y="1690"/>
                  </a:lnTo>
                  <a:lnTo>
                    <a:pt x="2302" y="1694"/>
                  </a:lnTo>
                  <a:lnTo>
                    <a:pt x="2282" y="1694"/>
                  </a:lnTo>
                  <a:lnTo>
                    <a:pt x="2265" y="1694"/>
                  </a:lnTo>
                  <a:lnTo>
                    <a:pt x="2261" y="1694"/>
                  </a:lnTo>
                  <a:lnTo>
                    <a:pt x="2254" y="1694"/>
                  </a:lnTo>
                  <a:lnTo>
                    <a:pt x="2246" y="1690"/>
                  </a:lnTo>
                  <a:lnTo>
                    <a:pt x="2238" y="1688"/>
                  </a:lnTo>
                  <a:lnTo>
                    <a:pt x="2229" y="1684"/>
                  </a:lnTo>
                  <a:lnTo>
                    <a:pt x="2219" y="1678"/>
                  </a:lnTo>
                  <a:lnTo>
                    <a:pt x="2208" y="1672"/>
                  </a:lnTo>
                  <a:lnTo>
                    <a:pt x="2196" y="1665"/>
                  </a:lnTo>
                  <a:lnTo>
                    <a:pt x="2192" y="1657"/>
                  </a:lnTo>
                  <a:lnTo>
                    <a:pt x="2190" y="1649"/>
                  </a:lnTo>
                  <a:lnTo>
                    <a:pt x="2186" y="1642"/>
                  </a:lnTo>
                  <a:lnTo>
                    <a:pt x="2184" y="1636"/>
                  </a:lnTo>
                  <a:lnTo>
                    <a:pt x="2183" y="1630"/>
                  </a:lnTo>
                  <a:lnTo>
                    <a:pt x="2181" y="1624"/>
                  </a:lnTo>
                  <a:lnTo>
                    <a:pt x="2177" y="1615"/>
                  </a:lnTo>
                  <a:lnTo>
                    <a:pt x="2173" y="1605"/>
                  </a:lnTo>
                  <a:lnTo>
                    <a:pt x="2171" y="1599"/>
                  </a:lnTo>
                  <a:lnTo>
                    <a:pt x="2171" y="1596"/>
                  </a:lnTo>
                  <a:lnTo>
                    <a:pt x="2171" y="1592"/>
                  </a:lnTo>
                  <a:lnTo>
                    <a:pt x="2171" y="1590"/>
                  </a:lnTo>
                  <a:lnTo>
                    <a:pt x="2171" y="1588"/>
                  </a:lnTo>
                  <a:lnTo>
                    <a:pt x="2171" y="1584"/>
                  </a:lnTo>
                  <a:lnTo>
                    <a:pt x="2171" y="1582"/>
                  </a:lnTo>
                  <a:lnTo>
                    <a:pt x="2173" y="1575"/>
                  </a:lnTo>
                  <a:lnTo>
                    <a:pt x="2175" y="1565"/>
                  </a:lnTo>
                  <a:lnTo>
                    <a:pt x="2179" y="1553"/>
                  </a:lnTo>
                  <a:lnTo>
                    <a:pt x="2181" y="1540"/>
                  </a:lnTo>
                  <a:lnTo>
                    <a:pt x="2184" y="1527"/>
                  </a:lnTo>
                  <a:lnTo>
                    <a:pt x="2190" y="1511"/>
                  </a:lnTo>
                  <a:lnTo>
                    <a:pt x="2198" y="1482"/>
                  </a:lnTo>
                  <a:lnTo>
                    <a:pt x="2206" y="1454"/>
                  </a:lnTo>
                  <a:lnTo>
                    <a:pt x="2213" y="1425"/>
                  </a:lnTo>
                  <a:lnTo>
                    <a:pt x="2221" y="1394"/>
                  </a:lnTo>
                  <a:lnTo>
                    <a:pt x="2229" y="1361"/>
                  </a:lnTo>
                  <a:lnTo>
                    <a:pt x="2236" y="1331"/>
                  </a:lnTo>
                  <a:lnTo>
                    <a:pt x="2244" y="1296"/>
                  </a:lnTo>
                  <a:lnTo>
                    <a:pt x="2252" y="1264"/>
                  </a:lnTo>
                  <a:lnTo>
                    <a:pt x="2259" y="1229"/>
                  </a:lnTo>
                  <a:lnTo>
                    <a:pt x="2265" y="1193"/>
                  </a:lnTo>
                  <a:lnTo>
                    <a:pt x="2273" y="1156"/>
                  </a:lnTo>
                  <a:lnTo>
                    <a:pt x="2279" y="1118"/>
                  </a:lnTo>
                  <a:lnTo>
                    <a:pt x="2286" y="1081"/>
                  </a:lnTo>
                  <a:lnTo>
                    <a:pt x="2292" y="1041"/>
                  </a:lnTo>
                  <a:lnTo>
                    <a:pt x="2298" y="1001"/>
                  </a:lnTo>
                  <a:lnTo>
                    <a:pt x="2303" y="960"/>
                  </a:lnTo>
                  <a:lnTo>
                    <a:pt x="2309" y="924"/>
                  </a:lnTo>
                  <a:lnTo>
                    <a:pt x="2315" y="887"/>
                  </a:lnTo>
                  <a:lnTo>
                    <a:pt x="2321" y="855"/>
                  </a:lnTo>
                  <a:lnTo>
                    <a:pt x="2325" y="820"/>
                  </a:lnTo>
                  <a:lnTo>
                    <a:pt x="2328" y="787"/>
                  </a:lnTo>
                  <a:lnTo>
                    <a:pt x="2334" y="757"/>
                  </a:lnTo>
                  <a:lnTo>
                    <a:pt x="2338" y="728"/>
                  </a:lnTo>
                  <a:lnTo>
                    <a:pt x="2340" y="699"/>
                  </a:lnTo>
                  <a:lnTo>
                    <a:pt x="2344" y="670"/>
                  </a:lnTo>
                  <a:lnTo>
                    <a:pt x="2346" y="644"/>
                  </a:lnTo>
                  <a:lnTo>
                    <a:pt x="2350" y="619"/>
                  </a:lnTo>
                  <a:lnTo>
                    <a:pt x="2351" y="596"/>
                  </a:lnTo>
                  <a:lnTo>
                    <a:pt x="2351" y="572"/>
                  </a:lnTo>
                  <a:lnTo>
                    <a:pt x="2353" y="551"/>
                  </a:lnTo>
                  <a:lnTo>
                    <a:pt x="2353" y="532"/>
                  </a:lnTo>
                  <a:lnTo>
                    <a:pt x="2355" y="513"/>
                  </a:lnTo>
                  <a:lnTo>
                    <a:pt x="2353" y="498"/>
                  </a:lnTo>
                  <a:lnTo>
                    <a:pt x="2351" y="482"/>
                  </a:lnTo>
                  <a:lnTo>
                    <a:pt x="2346" y="469"/>
                  </a:lnTo>
                  <a:lnTo>
                    <a:pt x="2340" y="455"/>
                  </a:lnTo>
                  <a:lnTo>
                    <a:pt x="2332" y="444"/>
                  </a:lnTo>
                  <a:lnTo>
                    <a:pt x="2323" y="432"/>
                  </a:lnTo>
                  <a:lnTo>
                    <a:pt x="2311" y="423"/>
                  </a:lnTo>
                  <a:lnTo>
                    <a:pt x="2298" y="413"/>
                  </a:lnTo>
                  <a:lnTo>
                    <a:pt x="2284" y="405"/>
                  </a:lnTo>
                  <a:lnTo>
                    <a:pt x="2267" y="400"/>
                  </a:lnTo>
                  <a:lnTo>
                    <a:pt x="2248" y="394"/>
                  </a:lnTo>
                  <a:lnTo>
                    <a:pt x="2229" y="390"/>
                  </a:lnTo>
                  <a:lnTo>
                    <a:pt x="2208" y="386"/>
                  </a:lnTo>
                  <a:lnTo>
                    <a:pt x="2184" y="382"/>
                  </a:lnTo>
                  <a:lnTo>
                    <a:pt x="2160" y="382"/>
                  </a:lnTo>
                  <a:lnTo>
                    <a:pt x="2133" y="381"/>
                  </a:lnTo>
                  <a:lnTo>
                    <a:pt x="2121" y="381"/>
                  </a:lnTo>
                  <a:lnTo>
                    <a:pt x="2110" y="382"/>
                  </a:lnTo>
                  <a:lnTo>
                    <a:pt x="2098" y="382"/>
                  </a:lnTo>
                  <a:lnTo>
                    <a:pt x="2085" y="382"/>
                  </a:lnTo>
                  <a:lnTo>
                    <a:pt x="2069" y="384"/>
                  </a:lnTo>
                  <a:lnTo>
                    <a:pt x="2054" y="386"/>
                  </a:lnTo>
                  <a:lnTo>
                    <a:pt x="2037" y="386"/>
                  </a:lnTo>
                  <a:lnTo>
                    <a:pt x="2019" y="390"/>
                  </a:lnTo>
                  <a:lnTo>
                    <a:pt x="2000" y="392"/>
                  </a:lnTo>
                  <a:lnTo>
                    <a:pt x="1979" y="394"/>
                  </a:lnTo>
                  <a:lnTo>
                    <a:pt x="1958" y="396"/>
                  </a:lnTo>
                  <a:lnTo>
                    <a:pt x="1937" y="400"/>
                  </a:lnTo>
                  <a:lnTo>
                    <a:pt x="1914" y="404"/>
                  </a:lnTo>
                  <a:lnTo>
                    <a:pt x="1889" y="405"/>
                  </a:lnTo>
                  <a:lnTo>
                    <a:pt x="1864" y="409"/>
                  </a:lnTo>
                  <a:lnTo>
                    <a:pt x="1837" y="415"/>
                  </a:lnTo>
                  <a:lnTo>
                    <a:pt x="1810" y="419"/>
                  </a:lnTo>
                  <a:lnTo>
                    <a:pt x="1781" y="423"/>
                  </a:lnTo>
                  <a:lnTo>
                    <a:pt x="1753" y="429"/>
                  </a:lnTo>
                  <a:lnTo>
                    <a:pt x="1722" y="434"/>
                  </a:lnTo>
                  <a:lnTo>
                    <a:pt x="1689" y="440"/>
                  </a:lnTo>
                  <a:lnTo>
                    <a:pt x="1657" y="446"/>
                  </a:lnTo>
                  <a:lnTo>
                    <a:pt x="1624" y="452"/>
                  </a:lnTo>
                  <a:lnTo>
                    <a:pt x="1589" y="457"/>
                  </a:lnTo>
                  <a:lnTo>
                    <a:pt x="1553" y="465"/>
                  </a:lnTo>
                  <a:lnTo>
                    <a:pt x="1516" y="471"/>
                  </a:lnTo>
                  <a:lnTo>
                    <a:pt x="1478" y="478"/>
                  </a:lnTo>
                  <a:lnTo>
                    <a:pt x="1440" y="486"/>
                  </a:lnTo>
                  <a:lnTo>
                    <a:pt x="1399" y="494"/>
                  </a:lnTo>
                  <a:lnTo>
                    <a:pt x="1357" y="503"/>
                  </a:lnTo>
                  <a:lnTo>
                    <a:pt x="1315" y="511"/>
                  </a:lnTo>
                  <a:lnTo>
                    <a:pt x="1273" y="521"/>
                  </a:lnTo>
                  <a:lnTo>
                    <a:pt x="1213" y="532"/>
                  </a:lnTo>
                  <a:lnTo>
                    <a:pt x="1156" y="544"/>
                  </a:lnTo>
                  <a:lnTo>
                    <a:pt x="1100" y="555"/>
                  </a:lnTo>
                  <a:lnTo>
                    <a:pt x="1046" y="565"/>
                  </a:lnTo>
                  <a:lnTo>
                    <a:pt x="994" y="574"/>
                  </a:lnTo>
                  <a:lnTo>
                    <a:pt x="944" y="584"/>
                  </a:lnTo>
                  <a:lnTo>
                    <a:pt x="896" y="594"/>
                  </a:lnTo>
                  <a:lnTo>
                    <a:pt x="850" y="603"/>
                  </a:lnTo>
                  <a:lnTo>
                    <a:pt x="806" y="611"/>
                  </a:lnTo>
                  <a:lnTo>
                    <a:pt x="764" y="620"/>
                  </a:lnTo>
                  <a:lnTo>
                    <a:pt x="722" y="628"/>
                  </a:lnTo>
                  <a:lnTo>
                    <a:pt x="683" y="634"/>
                  </a:lnTo>
                  <a:lnTo>
                    <a:pt x="645" y="642"/>
                  </a:lnTo>
                  <a:lnTo>
                    <a:pt x="610" y="647"/>
                  </a:lnTo>
                  <a:lnTo>
                    <a:pt x="576" y="655"/>
                  </a:lnTo>
                  <a:lnTo>
                    <a:pt x="543" y="661"/>
                  </a:lnTo>
                  <a:lnTo>
                    <a:pt x="514" y="665"/>
                  </a:lnTo>
                  <a:lnTo>
                    <a:pt x="486" y="670"/>
                  </a:lnTo>
                  <a:lnTo>
                    <a:pt x="459" y="676"/>
                  </a:lnTo>
                  <a:lnTo>
                    <a:pt x="434" y="680"/>
                  </a:lnTo>
                  <a:lnTo>
                    <a:pt x="411" y="684"/>
                  </a:lnTo>
                  <a:lnTo>
                    <a:pt x="390" y="688"/>
                  </a:lnTo>
                  <a:lnTo>
                    <a:pt x="368" y="690"/>
                  </a:lnTo>
                  <a:lnTo>
                    <a:pt x="351" y="693"/>
                  </a:lnTo>
                  <a:lnTo>
                    <a:pt x="336" y="695"/>
                  </a:lnTo>
                  <a:lnTo>
                    <a:pt x="321" y="697"/>
                  </a:lnTo>
                  <a:lnTo>
                    <a:pt x="309" y="699"/>
                  </a:lnTo>
                  <a:lnTo>
                    <a:pt x="297" y="701"/>
                  </a:lnTo>
                  <a:lnTo>
                    <a:pt x="288" y="703"/>
                  </a:lnTo>
                  <a:lnTo>
                    <a:pt x="280" y="703"/>
                  </a:lnTo>
                  <a:lnTo>
                    <a:pt x="276" y="703"/>
                  </a:lnTo>
                  <a:lnTo>
                    <a:pt x="273" y="705"/>
                  </a:lnTo>
                  <a:lnTo>
                    <a:pt x="257" y="703"/>
                  </a:lnTo>
                  <a:lnTo>
                    <a:pt x="244" y="703"/>
                  </a:lnTo>
                  <a:lnTo>
                    <a:pt x="230" y="701"/>
                  </a:lnTo>
                  <a:lnTo>
                    <a:pt x="217" y="699"/>
                  </a:lnTo>
                  <a:lnTo>
                    <a:pt x="203" y="695"/>
                  </a:lnTo>
                  <a:lnTo>
                    <a:pt x="192" y="691"/>
                  </a:lnTo>
                  <a:lnTo>
                    <a:pt x="178" y="688"/>
                  </a:lnTo>
                  <a:lnTo>
                    <a:pt x="167" y="684"/>
                  </a:lnTo>
                  <a:lnTo>
                    <a:pt x="154" y="678"/>
                  </a:lnTo>
                  <a:lnTo>
                    <a:pt x="142" y="672"/>
                  </a:lnTo>
                  <a:lnTo>
                    <a:pt x="130" y="665"/>
                  </a:lnTo>
                  <a:lnTo>
                    <a:pt x="119" y="657"/>
                  </a:lnTo>
                  <a:lnTo>
                    <a:pt x="107" y="649"/>
                  </a:lnTo>
                  <a:lnTo>
                    <a:pt x="96" y="642"/>
                  </a:lnTo>
                  <a:lnTo>
                    <a:pt x="86" y="632"/>
                  </a:lnTo>
                  <a:lnTo>
                    <a:pt x="75" y="624"/>
                  </a:lnTo>
                  <a:lnTo>
                    <a:pt x="67" y="615"/>
                  </a:lnTo>
                  <a:lnTo>
                    <a:pt x="58" y="605"/>
                  </a:lnTo>
                  <a:lnTo>
                    <a:pt x="50" y="596"/>
                  </a:lnTo>
                  <a:lnTo>
                    <a:pt x="42" y="588"/>
                  </a:lnTo>
                  <a:lnTo>
                    <a:pt x="34" y="578"/>
                  </a:lnTo>
                  <a:lnTo>
                    <a:pt x="29" y="571"/>
                  </a:lnTo>
                  <a:lnTo>
                    <a:pt x="23" y="563"/>
                  </a:lnTo>
                  <a:lnTo>
                    <a:pt x="19" y="555"/>
                  </a:lnTo>
                  <a:lnTo>
                    <a:pt x="13" y="548"/>
                  </a:lnTo>
                  <a:lnTo>
                    <a:pt x="10" y="540"/>
                  </a:lnTo>
                  <a:lnTo>
                    <a:pt x="8" y="534"/>
                  </a:lnTo>
                  <a:lnTo>
                    <a:pt x="4" y="526"/>
                  </a:lnTo>
                  <a:lnTo>
                    <a:pt x="2" y="519"/>
                  </a:lnTo>
                  <a:lnTo>
                    <a:pt x="0" y="513"/>
                  </a:lnTo>
                  <a:lnTo>
                    <a:pt x="0" y="505"/>
                  </a:lnTo>
                  <a:lnTo>
                    <a:pt x="0" y="500"/>
                  </a:lnTo>
                  <a:lnTo>
                    <a:pt x="0" y="490"/>
                  </a:lnTo>
                  <a:lnTo>
                    <a:pt x="2" y="482"/>
                  </a:lnTo>
                  <a:lnTo>
                    <a:pt x="2" y="476"/>
                  </a:lnTo>
                  <a:lnTo>
                    <a:pt x="6" y="469"/>
                  </a:lnTo>
                  <a:lnTo>
                    <a:pt x="8" y="463"/>
                  </a:lnTo>
                  <a:lnTo>
                    <a:pt x="13" y="457"/>
                  </a:lnTo>
                  <a:lnTo>
                    <a:pt x="17" y="453"/>
                  </a:lnTo>
                  <a:lnTo>
                    <a:pt x="23" y="448"/>
                  </a:lnTo>
                  <a:lnTo>
                    <a:pt x="29" y="444"/>
                  </a:lnTo>
                  <a:lnTo>
                    <a:pt x="34" y="440"/>
                  </a:lnTo>
                  <a:lnTo>
                    <a:pt x="42" y="436"/>
                  </a:lnTo>
                  <a:lnTo>
                    <a:pt x="50" y="434"/>
                  </a:lnTo>
                  <a:lnTo>
                    <a:pt x="59" y="430"/>
                  </a:lnTo>
                  <a:lnTo>
                    <a:pt x="67" y="429"/>
                  </a:lnTo>
                  <a:lnTo>
                    <a:pt x="77" y="427"/>
                  </a:lnTo>
                  <a:lnTo>
                    <a:pt x="88" y="425"/>
                  </a:lnTo>
                  <a:lnTo>
                    <a:pt x="90" y="425"/>
                  </a:lnTo>
                  <a:lnTo>
                    <a:pt x="92" y="425"/>
                  </a:lnTo>
                  <a:lnTo>
                    <a:pt x="94" y="425"/>
                  </a:lnTo>
                  <a:lnTo>
                    <a:pt x="98" y="425"/>
                  </a:lnTo>
                  <a:lnTo>
                    <a:pt x="102" y="425"/>
                  </a:lnTo>
                  <a:lnTo>
                    <a:pt x="106" y="425"/>
                  </a:lnTo>
                  <a:lnTo>
                    <a:pt x="111" y="425"/>
                  </a:lnTo>
                  <a:lnTo>
                    <a:pt x="117" y="425"/>
                  </a:lnTo>
                  <a:lnTo>
                    <a:pt x="125" y="425"/>
                  </a:lnTo>
                  <a:lnTo>
                    <a:pt x="132" y="425"/>
                  </a:lnTo>
                  <a:lnTo>
                    <a:pt x="142" y="425"/>
                  </a:lnTo>
                  <a:lnTo>
                    <a:pt x="150" y="425"/>
                  </a:lnTo>
                  <a:lnTo>
                    <a:pt x="161" y="425"/>
                  </a:lnTo>
                  <a:lnTo>
                    <a:pt x="171" y="425"/>
                  </a:lnTo>
                  <a:lnTo>
                    <a:pt x="182" y="425"/>
                  </a:lnTo>
                  <a:lnTo>
                    <a:pt x="240" y="421"/>
                  </a:lnTo>
                  <a:lnTo>
                    <a:pt x="297" y="415"/>
                  </a:lnTo>
                  <a:lnTo>
                    <a:pt x="355" y="411"/>
                  </a:lnTo>
                  <a:lnTo>
                    <a:pt x="415" y="404"/>
                  </a:lnTo>
                  <a:lnTo>
                    <a:pt x="476" y="398"/>
                  </a:lnTo>
                  <a:lnTo>
                    <a:pt x="539" y="392"/>
                  </a:lnTo>
                  <a:lnTo>
                    <a:pt x="603" y="384"/>
                  </a:lnTo>
                  <a:lnTo>
                    <a:pt x="668" y="377"/>
                  </a:lnTo>
                  <a:lnTo>
                    <a:pt x="733" y="367"/>
                  </a:lnTo>
                  <a:lnTo>
                    <a:pt x="800" y="359"/>
                  </a:lnTo>
                  <a:lnTo>
                    <a:pt x="868" y="350"/>
                  </a:lnTo>
                  <a:lnTo>
                    <a:pt x="939" y="338"/>
                  </a:lnTo>
                  <a:lnTo>
                    <a:pt x="1008" y="329"/>
                  </a:lnTo>
                  <a:lnTo>
                    <a:pt x="1081" y="317"/>
                  </a:lnTo>
                  <a:lnTo>
                    <a:pt x="1154" y="306"/>
                  </a:lnTo>
                  <a:lnTo>
                    <a:pt x="1228" y="294"/>
                  </a:lnTo>
                  <a:lnTo>
                    <a:pt x="1298" y="279"/>
                  </a:lnTo>
                  <a:lnTo>
                    <a:pt x="1365" y="265"/>
                  </a:lnTo>
                  <a:lnTo>
                    <a:pt x="1434" y="250"/>
                  </a:lnTo>
                  <a:lnTo>
                    <a:pt x="1499" y="237"/>
                  </a:lnTo>
                  <a:lnTo>
                    <a:pt x="1564" y="221"/>
                  </a:lnTo>
                  <a:lnTo>
                    <a:pt x="1630" y="208"/>
                  </a:lnTo>
                  <a:lnTo>
                    <a:pt x="1693" y="192"/>
                  </a:lnTo>
                  <a:lnTo>
                    <a:pt x="1756" y="179"/>
                  </a:lnTo>
                  <a:lnTo>
                    <a:pt x="1818" y="164"/>
                  </a:lnTo>
                  <a:lnTo>
                    <a:pt x="1877" y="148"/>
                  </a:lnTo>
                  <a:lnTo>
                    <a:pt x="1937" y="135"/>
                  </a:lnTo>
                  <a:lnTo>
                    <a:pt x="1996" y="119"/>
                  </a:lnTo>
                  <a:lnTo>
                    <a:pt x="2054" y="104"/>
                  </a:lnTo>
                  <a:lnTo>
                    <a:pt x="2112" y="89"/>
                  </a:lnTo>
                  <a:lnTo>
                    <a:pt x="2167" y="73"/>
                  </a:lnTo>
                  <a:lnTo>
                    <a:pt x="2221" y="58"/>
                  </a:lnTo>
                  <a:lnTo>
                    <a:pt x="2244" y="52"/>
                  </a:lnTo>
                  <a:lnTo>
                    <a:pt x="2267" y="45"/>
                  </a:lnTo>
                  <a:lnTo>
                    <a:pt x="2288" y="39"/>
                  </a:lnTo>
                  <a:lnTo>
                    <a:pt x="2309" y="33"/>
                  </a:lnTo>
                  <a:lnTo>
                    <a:pt x="2328" y="29"/>
                  </a:lnTo>
                  <a:lnTo>
                    <a:pt x="2348" y="23"/>
                  </a:lnTo>
                  <a:lnTo>
                    <a:pt x="2365" y="20"/>
                  </a:lnTo>
                  <a:lnTo>
                    <a:pt x="2382" y="16"/>
                  </a:lnTo>
                  <a:lnTo>
                    <a:pt x="2399" y="12"/>
                  </a:lnTo>
                  <a:lnTo>
                    <a:pt x="2415" y="8"/>
                  </a:lnTo>
                  <a:lnTo>
                    <a:pt x="2428" y="6"/>
                  </a:lnTo>
                  <a:lnTo>
                    <a:pt x="2442" y="4"/>
                  </a:lnTo>
                  <a:lnTo>
                    <a:pt x="2455" y="2"/>
                  </a:lnTo>
                  <a:lnTo>
                    <a:pt x="2467" y="0"/>
                  </a:lnTo>
                  <a:lnTo>
                    <a:pt x="2478" y="0"/>
                  </a:lnTo>
                  <a:lnTo>
                    <a:pt x="248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3657600" y="3657600"/>
              <a:ext cx="1928812" cy="384175"/>
            </a:xfrm>
            <a:custGeom>
              <a:avLst/>
              <a:gdLst>
                <a:gd name="T0" fmla="*/ 1625724 w 2431"/>
                <a:gd name="T1" fmla="*/ 795 h 483"/>
                <a:gd name="T2" fmla="*/ 1657461 w 2431"/>
                <a:gd name="T3" fmla="*/ 7159 h 483"/>
                <a:gd name="T4" fmla="*/ 1693959 w 2431"/>
                <a:gd name="T5" fmla="*/ 18294 h 483"/>
                <a:gd name="T6" fmla="*/ 1736804 w 2431"/>
                <a:gd name="T7" fmla="*/ 34997 h 483"/>
                <a:gd name="T8" fmla="*/ 1783616 w 2431"/>
                <a:gd name="T9" fmla="*/ 57268 h 483"/>
                <a:gd name="T10" fmla="*/ 1832808 w 2431"/>
                <a:gd name="T11" fmla="*/ 86698 h 483"/>
                <a:gd name="T12" fmla="*/ 1867718 w 2431"/>
                <a:gd name="T13" fmla="*/ 116923 h 483"/>
                <a:gd name="T14" fmla="*/ 1894695 w 2431"/>
                <a:gd name="T15" fmla="*/ 146352 h 483"/>
                <a:gd name="T16" fmla="*/ 1912944 w 2431"/>
                <a:gd name="T17" fmla="*/ 171805 h 483"/>
                <a:gd name="T18" fmla="*/ 1925638 w 2431"/>
                <a:gd name="T19" fmla="*/ 194871 h 483"/>
                <a:gd name="T20" fmla="*/ 1928812 w 2431"/>
                <a:gd name="T21" fmla="*/ 216347 h 483"/>
                <a:gd name="T22" fmla="*/ 1927225 w 2431"/>
                <a:gd name="T23" fmla="*/ 229869 h 483"/>
                <a:gd name="T24" fmla="*/ 1917704 w 2431"/>
                <a:gd name="T25" fmla="*/ 244186 h 483"/>
                <a:gd name="T26" fmla="*/ 1905803 w 2431"/>
                <a:gd name="T27" fmla="*/ 252935 h 483"/>
                <a:gd name="T28" fmla="*/ 1885967 w 2431"/>
                <a:gd name="T29" fmla="*/ 259298 h 483"/>
                <a:gd name="T30" fmla="*/ 1862958 w 2431"/>
                <a:gd name="T31" fmla="*/ 262480 h 483"/>
                <a:gd name="T32" fmla="*/ 1709034 w 2431"/>
                <a:gd name="T33" fmla="*/ 264071 h 483"/>
                <a:gd name="T34" fmla="*/ 1533687 w 2431"/>
                <a:gd name="T35" fmla="*/ 272820 h 483"/>
                <a:gd name="T36" fmla="*/ 1433716 w 2431"/>
                <a:gd name="T37" fmla="*/ 279183 h 483"/>
                <a:gd name="T38" fmla="*/ 1337712 w 2431"/>
                <a:gd name="T39" fmla="*/ 287932 h 483"/>
                <a:gd name="T40" fmla="*/ 1212351 w 2431"/>
                <a:gd name="T41" fmla="*/ 300659 h 483"/>
                <a:gd name="T42" fmla="*/ 1084610 w 2431"/>
                <a:gd name="T43" fmla="*/ 310999 h 483"/>
                <a:gd name="T44" fmla="*/ 970357 w 2431"/>
                <a:gd name="T45" fmla="*/ 322134 h 483"/>
                <a:gd name="T46" fmla="*/ 868005 w 2431"/>
                <a:gd name="T47" fmla="*/ 330884 h 483"/>
                <a:gd name="T48" fmla="*/ 779935 w 2431"/>
                <a:gd name="T49" fmla="*/ 340428 h 483"/>
                <a:gd name="T50" fmla="*/ 706940 w 2431"/>
                <a:gd name="T51" fmla="*/ 345996 h 483"/>
                <a:gd name="T52" fmla="*/ 645847 w 2431"/>
                <a:gd name="T53" fmla="*/ 352359 h 483"/>
                <a:gd name="T54" fmla="*/ 599035 w 2431"/>
                <a:gd name="T55" fmla="*/ 355541 h 483"/>
                <a:gd name="T56" fmla="*/ 564917 w 2431"/>
                <a:gd name="T57" fmla="*/ 358722 h 483"/>
                <a:gd name="T58" fmla="*/ 544288 w 2431"/>
                <a:gd name="T59" fmla="*/ 361109 h 483"/>
                <a:gd name="T60" fmla="*/ 537941 w 2431"/>
                <a:gd name="T61" fmla="*/ 361109 h 483"/>
                <a:gd name="T62" fmla="*/ 463359 w 2431"/>
                <a:gd name="T63" fmla="*/ 370653 h 483"/>
                <a:gd name="T64" fmla="*/ 395918 w 2431"/>
                <a:gd name="T65" fmla="*/ 377016 h 483"/>
                <a:gd name="T66" fmla="*/ 334031 w 2431"/>
                <a:gd name="T67" fmla="*/ 380993 h 483"/>
                <a:gd name="T68" fmla="*/ 279285 w 2431"/>
                <a:gd name="T69" fmla="*/ 384175 h 483"/>
                <a:gd name="T70" fmla="*/ 230093 w 2431"/>
                <a:gd name="T71" fmla="*/ 384175 h 483"/>
                <a:gd name="T72" fmla="*/ 184868 w 2431"/>
                <a:gd name="T73" fmla="*/ 384175 h 483"/>
                <a:gd name="T74" fmla="*/ 145196 w 2431"/>
                <a:gd name="T75" fmla="*/ 380198 h 483"/>
                <a:gd name="T76" fmla="*/ 109492 w 2431"/>
                <a:gd name="T77" fmla="*/ 372244 h 483"/>
                <a:gd name="T78" fmla="*/ 80929 w 2431"/>
                <a:gd name="T79" fmla="*/ 360313 h 483"/>
                <a:gd name="T80" fmla="*/ 57920 w 2431"/>
                <a:gd name="T81" fmla="*/ 344405 h 483"/>
                <a:gd name="T82" fmla="*/ 34911 w 2431"/>
                <a:gd name="T83" fmla="*/ 318953 h 483"/>
                <a:gd name="T84" fmla="*/ 11108 w 2431"/>
                <a:gd name="T85" fmla="*/ 280774 h 483"/>
                <a:gd name="T86" fmla="*/ 0 w 2431"/>
                <a:gd name="T87" fmla="*/ 244186 h 483"/>
                <a:gd name="T88" fmla="*/ 1587 w 2431"/>
                <a:gd name="T89" fmla="*/ 216347 h 483"/>
                <a:gd name="T90" fmla="*/ 7934 w 2431"/>
                <a:gd name="T91" fmla="*/ 196462 h 483"/>
                <a:gd name="T92" fmla="*/ 18249 w 2431"/>
                <a:gd name="T93" fmla="*/ 181350 h 483"/>
                <a:gd name="T94" fmla="*/ 34117 w 2431"/>
                <a:gd name="T95" fmla="*/ 171010 h 483"/>
                <a:gd name="T96" fmla="*/ 53159 w 2431"/>
                <a:gd name="T97" fmla="*/ 164646 h 483"/>
                <a:gd name="T98" fmla="*/ 222952 w 2431"/>
                <a:gd name="T99" fmla="*/ 153511 h 483"/>
                <a:gd name="T100" fmla="*/ 665682 w 2431"/>
                <a:gd name="T101" fmla="*/ 115332 h 483"/>
                <a:gd name="T102" fmla="*/ 1081436 w 2431"/>
                <a:gd name="T103" fmla="*/ 62041 h 483"/>
                <a:gd name="T104" fmla="*/ 1250435 w 2431"/>
                <a:gd name="T105" fmla="*/ 36588 h 483"/>
                <a:gd name="T106" fmla="*/ 1302801 w 2431"/>
                <a:gd name="T107" fmla="*/ 28634 h 483"/>
                <a:gd name="T108" fmla="*/ 1349613 w 2431"/>
                <a:gd name="T109" fmla="*/ 22271 h 483"/>
                <a:gd name="T110" fmla="*/ 1394045 w 2431"/>
                <a:gd name="T111" fmla="*/ 16703 h 483"/>
                <a:gd name="T112" fmla="*/ 1435303 w 2431"/>
                <a:gd name="T113" fmla="*/ 11931 h 483"/>
                <a:gd name="T114" fmla="*/ 1473387 w 2431"/>
                <a:gd name="T115" fmla="*/ 8749 h 483"/>
                <a:gd name="T116" fmla="*/ 1506711 w 2431"/>
                <a:gd name="T117" fmla="*/ 5568 h 483"/>
                <a:gd name="T118" fmla="*/ 1536861 w 2431"/>
                <a:gd name="T119" fmla="*/ 2386 h 483"/>
                <a:gd name="T120" fmla="*/ 1563044 w 2431"/>
                <a:gd name="T121" fmla="*/ 795 h 483"/>
                <a:gd name="T122" fmla="*/ 1587640 w 2431"/>
                <a:gd name="T123" fmla="*/ 0 h 483"/>
                <a:gd name="T124" fmla="*/ 1606682 w 2431"/>
                <a:gd name="T125" fmla="*/ 0 h 4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431" h="483">
                  <a:moveTo>
                    <a:pt x="2025" y="0"/>
                  </a:moveTo>
                  <a:lnTo>
                    <a:pt x="2037" y="0"/>
                  </a:lnTo>
                  <a:lnTo>
                    <a:pt x="2049" y="1"/>
                  </a:lnTo>
                  <a:lnTo>
                    <a:pt x="2062" y="3"/>
                  </a:lnTo>
                  <a:lnTo>
                    <a:pt x="2073" y="5"/>
                  </a:lnTo>
                  <a:lnTo>
                    <a:pt x="2089" y="9"/>
                  </a:lnTo>
                  <a:lnTo>
                    <a:pt x="2104" y="13"/>
                  </a:lnTo>
                  <a:lnTo>
                    <a:pt x="2120" y="17"/>
                  </a:lnTo>
                  <a:lnTo>
                    <a:pt x="2135" y="23"/>
                  </a:lnTo>
                  <a:lnTo>
                    <a:pt x="2152" y="28"/>
                  </a:lnTo>
                  <a:lnTo>
                    <a:pt x="2169" y="36"/>
                  </a:lnTo>
                  <a:lnTo>
                    <a:pt x="2189" y="44"/>
                  </a:lnTo>
                  <a:lnTo>
                    <a:pt x="2208" y="51"/>
                  </a:lnTo>
                  <a:lnTo>
                    <a:pt x="2227" y="61"/>
                  </a:lnTo>
                  <a:lnTo>
                    <a:pt x="2248" y="72"/>
                  </a:lnTo>
                  <a:lnTo>
                    <a:pt x="2269" y="82"/>
                  </a:lnTo>
                  <a:lnTo>
                    <a:pt x="2292" y="95"/>
                  </a:lnTo>
                  <a:lnTo>
                    <a:pt x="2310" y="109"/>
                  </a:lnTo>
                  <a:lnTo>
                    <a:pt x="2325" y="122"/>
                  </a:lnTo>
                  <a:lnTo>
                    <a:pt x="2340" y="136"/>
                  </a:lnTo>
                  <a:lnTo>
                    <a:pt x="2354" y="147"/>
                  </a:lnTo>
                  <a:lnTo>
                    <a:pt x="2365" y="161"/>
                  </a:lnTo>
                  <a:lnTo>
                    <a:pt x="2377" y="172"/>
                  </a:lnTo>
                  <a:lnTo>
                    <a:pt x="2388" y="184"/>
                  </a:lnTo>
                  <a:lnTo>
                    <a:pt x="2396" y="195"/>
                  </a:lnTo>
                  <a:lnTo>
                    <a:pt x="2406" y="205"/>
                  </a:lnTo>
                  <a:lnTo>
                    <a:pt x="2411" y="216"/>
                  </a:lnTo>
                  <a:lnTo>
                    <a:pt x="2417" y="226"/>
                  </a:lnTo>
                  <a:lnTo>
                    <a:pt x="2423" y="236"/>
                  </a:lnTo>
                  <a:lnTo>
                    <a:pt x="2427" y="245"/>
                  </a:lnTo>
                  <a:lnTo>
                    <a:pt x="2429" y="255"/>
                  </a:lnTo>
                  <a:lnTo>
                    <a:pt x="2431" y="263"/>
                  </a:lnTo>
                  <a:lnTo>
                    <a:pt x="2431" y="272"/>
                  </a:lnTo>
                  <a:lnTo>
                    <a:pt x="2431" y="278"/>
                  </a:lnTo>
                  <a:lnTo>
                    <a:pt x="2429" y="284"/>
                  </a:lnTo>
                  <a:lnTo>
                    <a:pt x="2429" y="289"/>
                  </a:lnTo>
                  <a:lnTo>
                    <a:pt x="2425" y="295"/>
                  </a:lnTo>
                  <a:lnTo>
                    <a:pt x="2421" y="301"/>
                  </a:lnTo>
                  <a:lnTo>
                    <a:pt x="2417" y="307"/>
                  </a:lnTo>
                  <a:lnTo>
                    <a:pt x="2413" y="310"/>
                  </a:lnTo>
                  <a:lnTo>
                    <a:pt x="2407" y="314"/>
                  </a:lnTo>
                  <a:lnTo>
                    <a:pt x="2402" y="318"/>
                  </a:lnTo>
                  <a:lnTo>
                    <a:pt x="2394" y="320"/>
                  </a:lnTo>
                  <a:lnTo>
                    <a:pt x="2386" y="324"/>
                  </a:lnTo>
                  <a:lnTo>
                    <a:pt x="2377" y="326"/>
                  </a:lnTo>
                  <a:lnTo>
                    <a:pt x="2369" y="328"/>
                  </a:lnTo>
                  <a:lnTo>
                    <a:pt x="2358" y="328"/>
                  </a:lnTo>
                  <a:lnTo>
                    <a:pt x="2348" y="330"/>
                  </a:lnTo>
                  <a:lnTo>
                    <a:pt x="2336" y="330"/>
                  </a:lnTo>
                  <a:lnTo>
                    <a:pt x="2244" y="330"/>
                  </a:lnTo>
                  <a:lnTo>
                    <a:pt x="2154" y="332"/>
                  </a:lnTo>
                  <a:lnTo>
                    <a:pt x="2064" y="335"/>
                  </a:lnTo>
                  <a:lnTo>
                    <a:pt x="1977" y="339"/>
                  </a:lnTo>
                  <a:lnTo>
                    <a:pt x="1933" y="343"/>
                  </a:lnTo>
                  <a:lnTo>
                    <a:pt x="1891" y="345"/>
                  </a:lnTo>
                  <a:lnTo>
                    <a:pt x="1849" y="349"/>
                  </a:lnTo>
                  <a:lnTo>
                    <a:pt x="1807" y="351"/>
                  </a:lnTo>
                  <a:lnTo>
                    <a:pt x="1766" y="355"/>
                  </a:lnTo>
                  <a:lnTo>
                    <a:pt x="1726" y="358"/>
                  </a:lnTo>
                  <a:lnTo>
                    <a:pt x="1686" y="362"/>
                  </a:lnTo>
                  <a:lnTo>
                    <a:pt x="1645" y="366"/>
                  </a:lnTo>
                  <a:lnTo>
                    <a:pt x="1586" y="372"/>
                  </a:lnTo>
                  <a:lnTo>
                    <a:pt x="1528" y="378"/>
                  </a:lnTo>
                  <a:lnTo>
                    <a:pt x="1473" y="382"/>
                  </a:lnTo>
                  <a:lnTo>
                    <a:pt x="1419" y="387"/>
                  </a:lnTo>
                  <a:lnTo>
                    <a:pt x="1367" y="391"/>
                  </a:lnTo>
                  <a:lnTo>
                    <a:pt x="1317" y="397"/>
                  </a:lnTo>
                  <a:lnTo>
                    <a:pt x="1269" y="401"/>
                  </a:lnTo>
                  <a:lnTo>
                    <a:pt x="1223" y="405"/>
                  </a:lnTo>
                  <a:lnTo>
                    <a:pt x="1177" y="410"/>
                  </a:lnTo>
                  <a:lnTo>
                    <a:pt x="1135" y="414"/>
                  </a:lnTo>
                  <a:lnTo>
                    <a:pt x="1094" y="416"/>
                  </a:lnTo>
                  <a:lnTo>
                    <a:pt x="1056" y="420"/>
                  </a:lnTo>
                  <a:lnTo>
                    <a:pt x="1020" y="424"/>
                  </a:lnTo>
                  <a:lnTo>
                    <a:pt x="983" y="428"/>
                  </a:lnTo>
                  <a:lnTo>
                    <a:pt x="950" y="430"/>
                  </a:lnTo>
                  <a:lnTo>
                    <a:pt x="920" y="433"/>
                  </a:lnTo>
                  <a:lnTo>
                    <a:pt x="891" y="435"/>
                  </a:lnTo>
                  <a:lnTo>
                    <a:pt x="862" y="437"/>
                  </a:lnTo>
                  <a:lnTo>
                    <a:pt x="837" y="441"/>
                  </a:lnTo>
                  <a:lnTo>
                    <a:pt x="814" y="443"/>
                  </a:lnTo>
                  <a:lnTo>
                    <a:pt x="791" y="445"/>
                  </a:lnTo>
                  <a:lnTo>
                    <a:pt x="772" y="447"/>
                  </a:lnTo>
                  <a:lnTo>
                    <a:pt x="755" y="447"/>
                  </a:lnTo>
                  <a:lnTo>
                    <a:pt x="737" y="449"/>
                  </a:lnTo>
                  <a:lnTo>
                    <a:pt x="724" y="451"/>
                  </a:lnTo>
                  <a:lnTo>
                    <a:pt x="712" y="451"/>
                  </a:lnTo>
                  <a:lnTo>
                    <a:pt x="701" y="453"/>
                  </a:lnTo>
                  <a:lnTo>
                    <a:pt x="693" y="453"/>
                  </a:lnTo>
                  <a:lnTo>
                    <a:pt x="686" y="454"/>
                  </a:lnTo>
                  <a:lnTo>
                    <a:pt x="682" y="454"/>
                  </a:lnTo>
                  <a:lnTo>
                    <a:pt x="678" y="454"/>
                  </a:lnTo>
                  <a:lnTo>
                    <a:pt x="645" y="458"/>
                  </a:lnTo>
                  <a:lnTo>
                    <a:pt x="615" y="462"/>
                  </a:lnTo>
                  <a:lnTo>
                    <a:pt x="584" y="466"/>
                  </a:lnTo>
                  <a:lnTo>
                    <a:pt x="555" y="468"/>
                  </a:lnTo>
                  <a:lnTo>
                    <a:pt x="526" y="472"/>
                  </a:lnTo>
                  <a:lnTo>
                    <a:pt x="499" y="474"/>
                  </a:lnTo>
                  <a:lnTo>
                    <a:pt x="473" y="476"/>
                  </a:lnTo>
                  <a:lnTo>
                    <a:pt x="446" y="478"/>
                  </a:lnTo>
                  <a:lnTo>
                    <a:pt x="421" y="479"/>
                  </a:lnTo>
                  <a:lnTo>
                    <a:pt x="398" y="481"/>
                  </a:lnTo>
                  <a:lnTo>
                    <a:pt x="373" y="481"/>
                  </a:lnTo>
                  <a:lnTo>
                    <a:pt x="352" y="483"/>
                  </a:lnTo>
                  <a:lnTo>
                    <a:pt x="330" y="483"/>
                  </a:lnTo>
                  <a:lnTo>
                    <a:pt x="309" y="483"/>
                  </a:lnTo>
                  <a:lnTo>
                    <a:pt x="290" y="483"/>
                  </a:lnTo>
                  <a:lnTo>
                    <a:pt x="273" y="483"/>
                  </a:lnTo>
                  <a:lnTo>
                    <a:pt x="252" y="483"/>
                  </a:lnTo>
                  <a:lnTo>
                    <a:pt x="233" y="483"/>
                  </a:lnTo>
                  <a:lnTo>
                    <a:pt x="215" y="481"/>
                  </a:lnTo>
                  <a:lnTo>
                    <a:pt x="198" y="479"/>
                  </a:lnTo>
                  <a:lnTo>
                    <a:pt x="183" y="478"/>
                  </a:lnTo>
                  <a:lnTo>
                    <a:pt x="167" y="474"/>
                  </a:lnTo>
                  <a:lnTo>
                    <a:pt x="152" y="472"/>
                  </a:lnTo>
                  <a:lnTo>
                    <a:pt x="138" y="468"/>
                  </a:lnTo>
                  <a:lnTo>
                    <a:pt x="125" y="462"/>
                  </a:lnTo>
                  <a:lnTo>
                    <a:pt x="114" y="458"/>
                  </a:lnTo>
                  <a:lnTo>
                    <a:pt x="102" y="453"/>
                  </a:lnTo>
                  <a:lnTo>
                    <a:pt x="90" y="447"/>
                  </a:lnTo>
                  <a:lnTo>
                    <a:pt x="81" y="441"/>
                  </a:lnTo>
                  <a:lnTo>
                    <a:pt x="73" y="433"/>
                  </a:lnTo>
                  <a:lnTo>
                    <a:pt x="64" y="426"/>
                  </a:lnTo>
                  <a:lnTo>
                    <a:pt x="58" y="418"/>
                  </a:lnTo>
                  <a:lnTo>
                    <a:pt x="44" y="401"/>
                  </a:lnTo>
                  <a:lnTo>
                    <a:pt x="33" y="385"/>
                  </a:lnTo>
                  <a:lnTo>
                    <a:pt x="21" y="368"/>
                  </a:lnTo>
                  <a:lnTo>
                    <a:pt x="14" y="353"/>
                  </a:lnTo>
                  <a:lnTo>
                    <a:pt x="8" y="337"/>
                  </a:lnTo>
                  <a:lnTo>
                    <a:pt x="4" y="322"/>
                  </a:lnTo>
                  <a:lnTo>
                    <a:pt x="0" y="307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2" y="272"/>
                  </a:lnTo>
                  <a:lnTo>
                    <a:pt x="2" y="263"/>
                  </a:lnTo>
                  <a:lnTo>
                    <a:pt x="6" y="255"/>
                  </a:lnTo>
                  <a:lnTo>
                    <a:pt x="10" y="247"/>
                  </a:lnTo>
                  <a:lnTo>
                    <a:pt x="14" y="239"/>
                  </a:lnTo>
                  <a:lnTo>
                    <a:pt x="18" y="234"/>
                  </a:lnTo>
                  <a:lnTo>
                    <a:pt x="23" y="228"/>
                  </a:lnTo>
                  <a:lnTo>
                    <a:pt x="29" y="222"/>
                  </a:lnTo>
                  <a:lnTo>
                    <a:pt x="35" y="218"/>
                  </a:lnTo>
                  <a:lnTo>
                    <a:pt x="43" y="215"/>
                  </a:lnTo>
                  <a:lnTo>
                    <a:pt x="50" y="211"/>
                  </a:lnTo>
                  <a:lnTo>
                    <a:pt x="60" y="209"/>
                  </a:lnTo>
                  <a:lnTo>
                    <a:pt x="67" y="207"/>
                  </a:lnTo>
                  <a:lnTo>
                    <a:pt x="79" y="205"/>
                  </a:lnTo>
                  <a:lnTo>
                    <a:pt x="89" y="205"/>
                  </a:lnTo>
                  <a:lnTo>
                    <a:pt x="281" y="193"/>
                  </a:lnTo>
                  <a:lnTo>
                    <a:pt x="471" y="178"/>
                  </a:lnTo>
                  <a:lnTo>
                    <a:pt x="657" y="163"/>
                  </a:lnTo>
                  <a:lnTo>
                    <a:pt x="839" y="145"/>
                  </a:lnTo>
                  <a:lnTo>
                    <a:pt x="1018" y="124"/>
                  </a:lnTo>
                  <a:lnTo>
                    <a:pt x="1192" y="103"/>
                  </a:lnTo>
                  <a:lnTo>
                    <a:pt x="1363" y="78"/>
                  </a:lnTo>
                  <a:lnTo>
                    <a:pt x="1532" y="51"/>
                  </a:lnTo>
                  <a:lnTo>
                    <a:pt x="1555" y="48"/>
                  </a:lnTo>
                  <a:lnTo>
                    <a:pt x="1576" y="46"/>
                  </a:lnTo>
                  <a:lnTo>
                    <a:pt x="1599" y="42"/>
                  </a:lnTo>
                  <a:lnTo>
                    <a:pt x="1620" y="38"/>
                  </a:lnTo>
                  <a:lnTo>
                    <a:pt x="1642" y="36"/>
                  </a:lnTo>
                  <a:lnTo>
                    <a:pt x="1663" y="32"/>
                  </a:lnTo>
                  <a:lnTo>
                    <a:pt x="1682" y="30"/>
                  </a:lnTo>
                  <a:lnTo>
                    <a:pt x="1701" y="28"/>
                  </a:lnTo>
                  <a:lnTo>
                    <a:pt x="1720" y="24"/>
                  </a:lnTo>
                  <a:lnTo>
                    <a:pt x="1739" y="23"/>
                  </a:lnTo>
                  <a:lnTo>
                    <a:pt x="1757" y="21"/>
                  </a:lnTo>
                  <a:lnTo>
                    <a:pt x="1774" y="19"/>
                  </a:lnTo>
                  <a:lnTo>
                    <a:pt x="1791" y="17"/>
                  </a:lnTo>
                  <a:lnTo>
                    <a:pt x="1809" y="15"/>
                  </a:lnTo>
                  <a:lnTo>
                    <a:pt x="1824" y="13"/>
                  </a:lnTo>
                  <a:lnTo>
                    <a:pt x="1841" y="11"/>
                  </a:lnTo>
                  <a:lnTo>
                    <a:pt x="1857" y="11"/>
                  </a:lnTo>
                  <a:lnTo>
                    <a:pt x="1870" y="9"/>
                  </a:lnTo>
                  <a:lnTo>
                    <a:pt x="1885" y="7"/>
                  </a:lnTo>
                  <a:lnTo>
                    <a:pt x="1899" y="7"/>
                  </a:lnTo>
                  <a:lnTo>
                    <a:pt x="1912" y="5"/>
                  </a:lnTo>
                  <a:lnTo>
                    <a:pt x="1924" y="5"/>
                  </a:lnTo>
                  <a:lnTo>
                    <a:pt x="1937" y="3"/>
                  </a:lnTo>
                  <a:lnTo>
                    <a:pt x="1949" y="3"/>
                  </a:lnTo>
                  <a:lnTo>
                    <a:pt x="1960" y="1"/>
                  </a:lnTo>
                  <a:lnTo>
                    <a:pt x="1970" y="1"/>
                  </a:lnTo>
                  <a:lnTo>
                    <a:pt x="1981" y="1"/>
                  </a:lnTo>
                  <a:lnTo>
                    <a:pt x="1991" y="1"/>
                  </a:lnTo>
                  <a:lnTo>
                    <a:pt x="2001" y="0"/>
                  </a:lnTo>
                  <a:lnTo>
                    <a:pt x="2010" y="0"/>
                  </a:lnTo>
                  <a:lnTo>
                    <a:pt x="2018" y="0"/>
                  </a:lnTo>
                  <a:lnTo>
                    <a:pt x="202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133600" y="1371600"/>
            <a:ext cx="1126860" cy="1219200"/>
            <a:chOff x="2127250" y="2971800"/>
            <a:chExt cx="3552825" cy="2884488"/>
          </a:xfrm>
          <a:solidFill>
            <a:schemeClr val="tx1"/>
          </a:solidFill>
        </p:grpSpPr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2790825" y="3128963"/>
              <a:ext cx="433388" cy="1806575"/>
            </a:xfrm>
            <a:custGeom>
              <a:avLst/>
              <a:gdLst>
                <a:gd name="T0" fmla="*/ 188 w 545"/>
                <a:gd name="T1" fmla="*/ 2 h 2275"/>
                <a:gd name="T2" fmla="*/ 269 w 545"/>
                <a:gd name="T3" fmla="*/ 9 h 2275"/>
                <a:gd name="T4" fmla="*/ 359 w 545"/>
                <a:gd name="T5" fmla="*/ 31 h 2275"/>
                <a:gd name="T6" fmla="*/ 451 w 545"/>
                <a:gd name="T7" fmla="*/ 71 h 2275"/>
                <a:gd name="T8" fmla="*/ 497 w 545"/>
                <a:gd name="T9" fmla="*/ 111 h 2275"/>
                <a:gd name="T10" fmla="*/ 528 w 545"/>
                <a:gd name="T11" fmla="*/ 157 h 2275"/>
                <a:gd name="T12" fmla="*/ 543 w 545"/>
                <a:gd name="T13" fmla="*/ 211 h 2275"/>
                <a:gd name="T14" fmla="*/ 539 w 545"/>
                <a:gd name="T15" fmla="*/ 445 h 2275"/>
                <a:gd name="T16" fmla="*/ 530 w 545"/>
                <a:gd name="T17" fmla="*/ 818 h 2275"/>
                <a:gd name="T18" fmla="*/ 520 w 545"/>
                <a:gd name="T19" fmla="*/ 1146 h 2275"/>
                <a:gd name="T20" fmla="*/ 509 w 545"/>
                <a:gd name="T21" fmla="*/ 1428 h 2275"/>
                <a:gd name="T22" fmla="*/ 495 w 545"/>
                <a:gd name="T23" fmla="*/ 1666 h 2275"/>
                <a:gd name="T24" fmla="*/ 482 w 545"/>
                <a:gd name="T25" fmla="*/ 1860 h 2275"/>
                <a:gd name="T26" fmla="*/ 468 w 545"/>
                <a:gd name="T27" fmla="*/ 2008 h 2275"/>
                <a:gd name="T28" fmla="*/ 455 w 545"/>
                <a:gd name="T29" fmla="*/ 2111 h 2275"/>
                <a:gd name="T30" fmla="*/ 440 w 545"/>
                <a:gd name="T31" fmla="*/ 2177 h 2275"/>
                <a:gd name="T32" fmla="*/ 422 w 545"/>
                <a:gd name="T33" fmla="*/ 2225 h 2275"/>
                <a:gd name="T34" fmla="*/ 399 w 545"/>
                <a:gd name="T35" fmla="*/ 2255 h 2275"/>
                <a:gd name="T36" fmla="*/ 372 w 545"/>
                <a:gd name="T37" fmla="*/ 2273 h 2275"/>
                <a:gd name="T38" fmla="*/ 334 w 545"/>
                <a:gd name="T39" fmla="*/ 2273 h 2275"/>
                <a:gd name="T40" fmla="*/ 284 w 545"/>
                <a:gd name="T41" fmla="*/ 2257 h 2275"/>
                <a:gd name="T42" fmla="*/ 238 w 545"/>
                <a:gd name="T43" fmla="*/ 2227 h 2275"/>
                <a:gd name="T44" fmla="*/ 192 w 545"/>
                <a:gd name="T45" fmla="*/ 2181 h 2275"/>
                <a:gd name="T46" fmla="*/ 142 w 545"/>
                <a:gd name="T47" fmla="*/ 2113 h 2275"/>
                <a:gd name="T48" fmla="*/ 98 w 545"/>
                <a:gd name="T49" fmla="*/ 2037 h 2275"/>
                <a:gd name="T50" fmla="*/ 67 w 545"/>
                <a:gd name="T51" fmla="*/ 1960 h 2275"/>
                <a:gd name="T52" fmla="*/ 52 w 545"/>
                <a:gd name="T53" fmla="*/ 1883 h 2275"/>
                <a:gd name="T54" fmla="*/ 50 w 545"/>
                <a:gd name="T55" fmla="*/ 1814 h 2275"/>
                <a:gd name="T56" fmla="*/ 63 w 545"/>
                <a:gd name="T57" fmla="*/ 1760 h 2275"/>
                <a:gd name="T58" fmla="*/ 84 w 545"/>
                <a:gd name="T59" fmla="*/ 1699 h 2275"/>
                <a:gd name="T60" fmla="*/ 106 w 545"/>
                <a:gd name="T61" fmla="*/ 1616 h 2275"/>
                <a:gd name="T62" fmla="*/ 125 w 545"/>
                <a:gd name="T63" fmla="*/ 1516 h 2275"/>
                <a:gd name="T64" fmla="*/ 140 w 545"/>
                <a:gd name="T65" fmla="*/ 1401 h 2275"/>
                <a:gd name="T66" fmla="*/ 152 w 545"/>
                <a:gd name="T67" fmla="*/ 1303 h 2275"/>
                <a:gd name="T68" fmla="*/ 157 w 545"/>
                <a:gd name="T69" fmla="*/ 1228 h 2275"/>
                <a:gd name="T70" fmla="*/ 165 w 545"/>
                <a:gd name="T71" fmla="*/ 1144 h 2275"/>
                <a:gd name="T72" fmla="*/ 169 w 545"/>
                <a:gd name="T73" fmla="*/ 1048 h 2275"/>
                <a:gd name="T74" fmla="*/ 173 w 545"/>
                <a:gd name="T75" fmla="*/ 942 h 2275"/>
                <a:gd name="T76" fmla="*/ 177 w 545"/>
                <a:gd name="T77" fmla="*/ 827 h 2275"/>
                <a:gd name="T78" fmla="*/ 179 w 545"/>
                <a:gd name="T79" fmla="*/ 699 h 2275"/>
                <a:gd name="T80" fmla="*/ 179 w 545"/>
                <a:gd name="T81" fmla="*/ 562 h 2275"/>
                <a:gd name="T82" fmla="*/ 177 w 545"/>
                <a:gd name="T83" fmla="*/ 428 h 2275"/>
                <a:gd name="T84" fmla="*/ 161 w 545"/>
                <a:gd name="T85" fmla="*/ 320 h 2275"/>
                <a:gd name="T86" fmla="*/ 129 w 545"/>
                <a:gd name="T87" fmla="*/ 230 h 2275"/>
                <a:gd name="T88" fmla="*/ 81 w 545"/>
                <a:gd name="T89" fmla="*/ 157 h 2275"/>
                <a:gd name="T90" fmla="*/ 27 w 545"/>
                <a:gd name="T91" fmla="*/ 107 h 2275"/>
                <a:gd name="T92" fmla="*/ 4 w 545"/>
                <a:gd name="T93" fmla="*/ 77 h 2275"/>
                <a:gd name="T94" fmla="*/ 2 w 545"/>
                <a:gd name="T95" fmla="*/ 52 h 2275"/>
                <a:gd name="T96" fmla="*/ 17 w 545"/>
                <a:gd name="T97" fmla="*/ 27 h 2275"/>
                <a:gd name="T98" fmla="*/ 48 w 545"/>
                <a:gd name="T99" fmla="*/ 9 h 2275"/>
                <a:gd name="T100" fmla="*/ 94 w 545"/>
                <a:gd name="T101" fmla="*/ 2 h 22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5"/>
                <a:gd name="T154" fmla="*/ 0 h 2275"/>
                <a:gd name="T155" fmla="*/ 545 w 545"/>
                <a:gd name="T156" fmla="*/ 2275 h 227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5" h="2275">
                  <a:moveTo>
                    <a:pt x="123" y="0"/>
                  </a:moveTo>
                  <a:lnTo>
                    <a:pt x="144" y="0"/>
                  </a:lnTo>
                  <a:lnTo>
                    <a:pt x="167" y="2"/>
                  </a:lnTo>
                  <a:lnTo>
                    <a:pt x="188" y="2"/>
                  </a:lnTo>
                  <a:lnTo>
                    <a:pt x="209" y="4"/>
                  </a:lnTo>
                  <a:lnTo>
                    <a:pt x="230" y="6"/>
                  </a:lnTo>
                  <a:lnTo>
                    <a:pt x="250" y="8"/>
                  </a:lnTo>
                  <a:lnTo>
                    <a:pt x="269" y="9"/>
                  </a:lnTo>
                  <a:lnTo>
                    <a:pt x="288" y="13"/>
                  </a:lnTo>
                  <a:lnTo>
                    <a:pt x="307" y="17"/>
                  </a:lnTo>
                  <a:lnTo>
                    <a:pt x="324" y="21"/>
                  </a:lnTo>
                  <a:lnTo>
                    <a:pt x="359" y="31"/>
                  </a:lnTo>
                  <a:lnTo>
                    <a:pt x="392" y="42"/>
                  </a:lnTo>
                  <a:lnTo>
                    <a:pt x="422" y="56"/>
                  </a:lnTo>
                  <a:lnTo>
                    <a:pt x="438" y="63"/>
                  </a:lnTo>
                  <a:lnTo>
                    <a:pt x="451" y="71"/>
                  </a:lnTo>
                  <a:lnTo>
                    <a:pt x="465" y="80"/>
                  </a:lnTo>
                  <a:lnTo>
                    <a:pt x="476" y="90"/>
                  </a:lnTo>
                  <a:lnTo>
                    <a:pt x="488" y="100"/>
                  </a:lnTo>
                  <a:lnTo>
                    <a:pt x="497" y="111"/>
                  </a:lnTo>
                  <a:lnTo>
                    <a:pt x="505" y="121"/>
                  </a:lnTo>
                  <a:lnTo>
                    <a:pt x="514" y="132"/>
                  </a:lnTo>
                  <a:lnTo>
                    <a:pt x="520" y="144"/>
                  </a:lnTo>
                  <a:lnTo>
                    <a:pt x="528" y="157"/>
                  </a:lnTo>
                  <a:lnTo>
                    <a:pt x="532" y="171"/>
                  </a:lnTo>
                  <a:lnTo>
                    <a:pt x="537" y="182"/>
                  </a:lnTo>
                  <a:lnTo>
                    <a:pt x="539" y="198"/>
                  </a:lnTo>
                  <a:lnTo>
                    <a:pt x="543" y="211"/>
                  </a:lnTo>
                  <a:lnTo>
                    <a:pt x="543" y="226"/>
                  </a:lnTo>
                  <a:lnTo>
                    <a:pt x="545" y="242"/>
                  </a:lnTo>
                  <a:lnTo>
                    <a:pt x="541" y="345"/>
                  </a:lnTo>
                  <a:lnTo>
                    <a:pt x="539" y="445"/>
                  </a:lnTo>
                  <a:lnTo>
                    <a:pt x="537" y="543"/>
                  </a:lnTo>
                  <a:lnTo>
                    <a:pt x="536" y="637"/>
                  </a:lnTo>
                  <a:lnTo>
                    <a:pt x="532" y="729"/>
                  </a:lnTo>
                  <a:lnTo>
                    <a:pt x="530" y="818"/>
                  </a:lnTo>
                  <a:lnTo>
                    <a:pt x="528" y="904"/>
                  </a:lnTo>
                  <a:lnTo>
                    <a:pt x="524" y="987"/>
                  </a:lnTo>
                  <a:lnTo>
                    <a:pt x="522" y="1067"/>
                  </a:lnTo>
                  <a:lnTo>
                    <a:pt x="520" y="1146"/>
                  </a:lnTo>
                  <a:lnTo>
                    <a:pt x="516" y="1221"/>
                  </a:lnTo>
                  <a:lnTo>
                    <a:pt x="514" y="1292"/>
                  </a:lnTo>
                  <a:lnTo>
                    <a:pt x="511" y="1361"/>
                  </a:lnTo>
                  <a:lnTo>
                    <a:pt x="509" y="1428"/>
                  </a:lnTo>
                  <a:lnTo>
                    <a:pt x="505" y="1491"/>
                  </a:lnTo>
                  <a:lnTo>
                    <a:pt x="501" y="1553"/>
                  </a:lnTo>
                  <a:lnTo>
                    <a:pt x="499" y="1610"/>
                  </a:lnTo>
                  <a:lnTo>
                    <a:pt x="495" y="1666"/>
                  </a:lnTo>
                  <a:lnTo>
                    <a:pt x="491" y="1718"/>
                  </a:lnTo>
                  <a:lnTo>
                    <a:pt x="489" y="1768"/>
                  </a:lnTo>
                  <a:lnTo>
                    <a:pt x="486" y="1816"/>
                  </a:lnTo>
                  <a:lnTo>
                    <a:pt x="482" y="1860"/>
                  </a:lnTo>
                  <a:lnTo>
                    <a:pt x="480" y="1900"/>
                  </a:lnTo>
                  <a:lnTo>
                    <a:pt x="476" y="1939"/>
                  </a:lnTo>
                  <a:lnTo>
                    <a:pt x="472" y="1975"/>
                  </a:lnTo>
                  <a:lnTo>
                    <a:pt x="468" y="2008"/>
                  </a:lnTo>
                  <a:lnTo>
                    <a:pt x="465" y="2038"/>
                  </a:lnTo>
                  <a:lnTo>
                    <a:pt x="463" y="2065"/>
                  </a:lnTo>
                  <a:lnTo>
                    <a:pt x="459" y="2090"/>
                  </a:lnTo>
                  <a:lnTo>
                    <a:pt x="455" y="2111"/>
                  </a:lnTo>
                  <a:lnTo>
                    <a:pt x="451" y="2131"/>
                  </a:lnTo>
                  <a:lnTo>
                    <a:pt x="447" y="2148"/>
                  </a:lnTo>
                  <a:lnTo>
                    <a:pt x="443" y="2163"/>
                  </a:lnTo>
                  <a:lnTo>
                    <a:pt x="440" y="2177"/>
                  </a:lnTo>
                  <a:lnTo>
                    <a:pt x="436" y="2190"/>
                  </a:lnTo>
                  <a:lnTo>
                    <a:pt x="432" y="2202"/>
                  </a:lnTo>
                  <a:lnTo>
                    <a:pt x="428" y="2213"/>
                  </a:lnTo>
                  <a:lnTo>
                    <a:pt x="422" y="2225"/>
                  </a:lnTo>
                  <a:lnTo>
                    <a:pt x="417" y="2234"/>
                  </a:lnTo>
                  <a:lnTo>
                    <a:pt x="411" y="2242"/>
                  </a:lnTo>
                  <a:lnTo>
                    <a:pt x="405" y="2250"/>
                  </a:lnTo>
                  <a:lnTo>
                    <a:pt x="399" y="2255"/>
                  </a:lnTo>
                  <a:lnTo>
                    <a:pt x="394" y="2261"/>
                  </a:lnTo>
                  <a:lnTo>
                    <a:pt x="386" y="2267"/>
                  </a:lnTo>
                  <a:lnTo>
                    <a:pt x="380" y="2269"/>
                  </a:lnTo>
                  <a:lnTo>
                    <a:pt x="372" y="2273"/>
                  </a:lnTo>
                  <a:lnTo>
                    <a:pt x="365" y="2273"/>
                  </a:lnTo>
                  <a:lnTo>
                    <a:pt x="357" y="2275"/>
                  </a:lnTo>
                  <a:lnTo>
                    <a:pt x="346" y="2273"/>
                  </a:lnTo>
                  <a:lnTo>
                    <a:pt x="334" y="2273"/>
                  </a:lnTo>
                  <a:lnTo>
                    <a:pt x="321" y="2269"/>
                  </a:lnTo>
                  <a:lnTo>
                    <a:pt x="309" y="2267"/>
                  </a:lnTo>
                  <a:lnTo>
                    <a:pt x="298" y="2261"/>
                  </a:lnTo>
                  <a:lnTo>
                    <a:pt x="284" y="2257"/>
                  </a:lnTo>
                  <a:lnTo>
                    <a:pt x="273" y="2250"/>
                  </a:lnTo>
                  <a:lnTo>
                    <a:pt x="261" y="2244"/>
                  </a:lnTo>
                  <a:lnTo>
                    <a:pt x="250" y="2234"/>
                  </a:lnTo>
                  <a:lnTo>
                    <a:pt x="238" y="2227"/>
                  </a:lnTo>
                  <a:lnTo>
                    <a:pt x="226" y="2215"/>
                  </a:lnTo>
                  <a:lnTo>
                    <a:pt x="215" y="2205"/>
                  </a:lnTo>
                  <a:lnTo>
                    <a:pt x="203" y="2194"/>
                  </a:lnTo>
                  <a:lnTo>
                    <a:pt x="192" y="2181"/>
                  </a:lnTo>
                  <a:lnTo>
                    <a:pt x="182" y="2167"/>
                  </a:lnTo>
                  <a:lnTo>
                    <a:pt x="171" y="2154"/>
                  </a:lnTo>
                  <a:lnTo>
                    <a:pt x="155" y="2134"/>
                  </a:lnTo>
                  <a:lnTo>
                    <a:pt x="142" y="2113"/>
                  </a:lnTo>
                  <a:lnTo>
                    <a:pt x="131" y="2094"/>
                  </a:lnTo>
                  <a:lnTo>
                    <a:pt x="117" y="2075"/>
                  </a:lnTo>
                  <a:lnTo>
                    <a:pt x="107" y="2056"/>
                  </a:lnTo>
                  <a:lnTo>
                    <a:pt x="98" y="2037"/>
                  </a:lnTo>
                  <a:lnTo>
                    <a:pt x="88" y="2017"/>
                  </a:lnTo>
                  <a:lnTo>
                    <a:pt x="81" y="1998"/>
                  </a:lnTo>
                  <a:lnTo>
                    <a:pt x="73" y="1979"/>
                  </a:lnTo>
                  <a:lnTo>
                    <a:pt x="67" y="1960"/>
                  </a:lnTo>
                  <a:lnTo>
                    <a:pt x="61" y="1941"/>
                  </a:lnTo>
                  <a:lnTo>
                    <a:pt x="58" y="1921"/>
                  </a:lnTo>
                  <a:lnTo>
                    <a:pt x="54" y="1902"/>
                  </a:lnTo>
                  <a:lnTo>
                    <a:pt x="52" y="1883"/>
                  </a:lnTo>
                  <a:lnTo>
                    <a:pt x="50" y="1864"/>
                  </a:lnTo>
                  <a:lnTo>
                    <a:pt x="50" y="1845"/>
                  </a:lnTo>
                  <a:lnTo>
                    <a:pt x="50" y="1829"/>
                  </a:lnTo>
                  <a:lnTo>
                    <a:pt x="50" y="1814"/>
                  </a:lnTo>
                  <a:lnTo>
                    <a:pt x="52" y="1799"/>
                  </a:lnTo>
                  <a:lnTo>
                    <a:pt x="56" y="1785"/>
                  </a:lnTo>
                  <a:lnTo>
                    <a:pt x="59" y="1772"/>
                  </a:lnTo>
                  <a:lnTo>
                    <a:pt x="63" y="1760"/>
                  </a:lnTo>
                  <a:lnTo>
                    <a:pt x="67" y="1747"/>
                  </a:lnTo>
                  <a:lnTo>
                    <a:pt x="73" y="1735"/>
                  </a:lnTo>
                  <a:lnTo>
                    <a:pt x="79" y="1718"/>
                  </a:lnTo>
                  <a:lnTo>
                    <a:pt x="84" y="1699"/>
                  </a:lnTo>
                  <a:lnTo>
                    <a:pt x="90" y="1680"/>
                  </a:lnTo>
                  <a:lnTo>
                    <a:pt x="96" y="1660"/>
                  </a:lnTo>
                  <a:lnTo>
                    <a:pt x="102" y="1637"/>
                  </a:lnTo>
                  <a:lnTo>
                    <a:pt x="106" y="1616"/>
                  </a:lnTo>
                  <a:lnTo>
                    <a:pt x="111" y="1593"/>
                  </a:lnTo>
                  <a:lnTo>
                    <a:pt x="115" y="1568"/>
                  </a:lnTo>
                  <a:lnTo>
                    <a:pt x="121" y="1543"/>
                  </a:lnTo>
                  <a:lnTo>
                    <a:pt x="125" y="1516"/>
                  </a:lnTo>
                  <a:lnTo>
                    <a:pt x="129" y="1489"/>
                  </a:lnTo>
                  <a:lnTo>
                    <a:pt x="132" y="1461"/>
                  </a:lnTo>
                  <a:lnTo>
                    <a:pt x="136" y="1430"/>
                  </a:lnTo>
                  <a:lnTo>
                    <a:pt x="140" y="1401"/>
                  </a:lnTo>
                  <a:lnTo>
                    <a:pt x="144" y="1369"/>
                  </a:lnTo>
                  <a:lnTo>
                    <a:pt x="146" y="1336"/>
                  </a:lnTo>
                  <a:lnTo>
                    <a:pt x="148" y="1321"/>
                  </a:lnTo>
                  <a:lnTo>
                    <a:pt x="152" y="1303"/>
                  </a:lnTo>
                  <a:lnTo>
                    <a:pt x="154" y="1286"/>
                  </a:lnTo>
                  <a:lnTo>
                    <a:pt x="155" y="1267"/>
                  </a:lnTo>
                  <a:lnTo>
                    <a:pt x="157" y="1250"/>
                  </a:lnTo>
                  <a:lnTo>
                    <a:pt x="157" y="1228"/>
                  </a:lnTo>
                  <a:lnTo>
                    <a:pt x="159" y="1209"/>
                  </a:lnTo>
                  <a:lnTo>
                    <a:pt x="161" y="1188"/>
                  </a:lnTo>
                  <a:lnTo>
                    <a:pt x="163" y="1167"/>
                  </a:lnTo>
                  <a:lnTo>
                    <a:pt x="165" y="1144"/>
                  </a:lnTo>
                  <a:lnTo>
                    <a:pt x="165" y="1121"/>
                  </a:lnTo>
                  <a:lnTo>
                    <a:pt x="167" y="1098"/>
                  </a:lnTo>
                  <a:lnTo>
                    <a:pt x="169" y="1073"/>
                  </a:lnTo>
                  <a:lnTo>
                    <a:pt x="169" y="1048"/>
                  </a:lnTo>
                  <a:lnTo>
                    <a:pt x="171" y="1023"/>
                  </a:lnTo>
                  <a:lnTo>
                    <a:pt x="171" y="998"/>
                  </a:lnTo>
                  <a:lnTo>
                    <a:pt x="173" y="971"/>
                  </a:lnTo>
                  <a:lnTo>
                    <a:pt x="173" y="942"/>
                  </a:lnTo>
                  <a:lnTo>
                    <a:pt x="175" y="915"/>
                  </a:lnTo>
                  <a:lnTo>
                    <a:pt x="175" y="887"/>
                  </a:lnTo>
                  <a:lnTo>
                    <a:pt x="177" y="856"/>
                  </a:lnTo>
                  <a:lnTo>
                    <a:pt x="177" y="827"/>
                  </a:lnTo>
                  <a:lnTo>
                    <a:pt x="177" y="796"/>
                  </a:lnTo>
                  <a:lnTo>
                    <a:pt x="177" y="764"/>
                  </a:lnTo>
                  <a:lnTo>
                    <a:pt x="179" y="733"/>
                  </a:lnTo>
                  <a:lnTo>
                    <a:pt x="179" y="699"/>
                  </a:lnTo>
                  <a:lnTo>
                    <a:pt x="179" y="666"/>
                  </a:lnTo>
                  <a:lnTo>
                    <a:pt x="179" y="631"/>
                  </a:lnTo>
                  <a:lnTo>
                    <a:pt x="179" y="597"/>
                  </a:lnTo>
                  <a:lnTo>
                    <a:pt x="179" y="562"/>
                  </a:lnTo>
                  <a:lnTo>
                    <a:pt x="179" y="526"/>
                  </a:lnTo>
                  <a:lnTo>
                    <a:pt x="179" y="489"/>
                  </a:lnTo>
                  <a:lnTo>
                    <a:pt x="179" y="459"/>
                  </a:lnTo>
                  <a:lnTo>
                    <a:pt x="177" y="428"/>
                  </a:lnTo>
                  <a:lnTo>
                    <a:pt x="175" y="399"/>
                  </a:lnTo>
                  <a:lnTo>
                    <a:pt x="171" y="372"/>
                  </a:lnTo>
                  <a:lnTo>
                    <a:pt x="167" y="345"/>
                  </a:lnTo>
                  <a:lnTo>
                    <a:pt x="161" y="320"/>
                  </a:lnTo>
                  <a:lnTo>
                    <a:pt x="155" y="295"/>
                  </a:lnTo>
                  <a:lnTo>
                    <a:pt x="148" y="272"/>
                  </a:lnTo>
                  <a:lnTo>
                    <a:pt x="138" y="251"/>
                  </a:lnTo>
                  <a:lnTo>
                    <a:pt x="129" y="230"/>
                  </a:lnTo>
                  <a:lnTo>
                    <a:pt x="119" y="209"/>
                  </a:lnTo>
                  <a:lnTo>
                    <a:pt x="107" y="192"/>
                  </a:lnTo>
                  <a:lnTo>
                    <a:pt x="94" y="173"/>
                  </a:lnTo>
                  <a:lnTo>
                    <a:pt x="81" y="157"/>
                  </a:lnTo>
                  <a:lnTo>
                    <a:pt x="65" y="142"/>
                  </a:lnTo>
                  <a:lnTo>
                    <a:pt x="50" y="127"/>
                  </a:lnTo>
                  <a:lnTo>
                    <a:pt x="38" y="117"/>
                  </a:lnTo>
                  <a:lnTo>
                    <a:pt x="27" y="107"/>
                  </a:lnTo>
                  <a:lnTo>
                    <a:pt x="19" y="98"/>
                  </a:lnTo>
                  <a:lnTo>
                    <a:pt x="13" y="90"/>
                  </a:lnTo>
                  <a:lnTo>
                    <a:pt x="8" y="82"/>
                  </a:lnTo>
                  <a:lnTo>
                    <a:pt x="4" y="77"/>
                  </a:lnTo>
                  <a:lnTo>
                    <a:pt x="2" y="71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4" y="44"/>
                  </a:lnTo>
                  <a:lnTo>
                    <a:pt x="8" y="38"/>
                  </a:lnTo>
                  <a:lnTo>
                    <a:pt x="11" y="32"/>
                  </a:lnTo>
                  <a:lnTo>
                    <a:pt x="17" y="27"/>
                  </a:lnTo>
                  <a:lnTo>
                    <a:pt x="23" y="23"/>
                  </a:lnTo>
                  <a:lnTo>
                    <a:pt x="31" y="17"/>
                  </a:lnTo>
                  <a:lnTo>
                    <a:pt x="38" y="13"/>
                  </a:lnTo>
                  <a:lnTo>
                    <a:pt x="48" y="9"/>
                  </a:lnTo>
                  <a:lnTo>
                    <a:pt x="58" y="8"/>
                  </a:lnTo>
                  <a:lnTo>
                    <a:pt x="69" y="4"/>
                  </a:lnTo>
                  <a:lnTo>
                    <a:pt x="81" y="2"/>
                  </a:lnTo>
                  <a:lnTo>
                    <a:pt x="94" y="2"/>
                  </a:lnTo>
                  <a:lnTo>
                    <a:pt x="107" y="0"/>
                  </a:lnTo>
                  <a:lnTo>
                    <a:pt x="123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2971800" y="2971800"/>
              <a:ext cx="2482850" cy="2001838"/>
            </a:xfrm>
            <a:custGeom>
              <a:avLst/>
              <a:gdLst>
                <a:gd name="T0" fmla="*/ 2582 w 3127"/>
                <a:gd name="T1" fmla="*/ 4 h 2523"/>
                <a:gd name="T2" fmla="*/ 2642 w 3127"/>
                <a:gd name="T3" fmla="*/ 21 h 2523"/>
                <a:gd name="T4" fmla="*/ 2786 w 3127"/>
                <a:gd name="T5" fmla="*/ 73 h 2523"/>
                <a:gd name="T6" fmla="*/ 2993 w 3127"/>
                <a:gd name="T7" fmla="*/ 167 h 2523"/>
                <a:gd name="T8" fmla="*/ 3099 w 3127"/>
                <a:gd name="T9" fmla="*/ 238 h 2523"/>
                <a:gd name="T10" fmla="*/ 3126 w 3127"/>
                <a:gd name="T11" fmla="*/ 300 h 2523"/>
                <a:gd name="T12" fmla="*/ 3108 w 3127"/>
                <a:gd name="T13" fmla="*/ 375 h 2523"/>
                <a:gd name="T14" fmla="*/ 3068 w 3127"/>
                <a:gd name="T15" fmla="*/ 484 h 2523"/>
                <a:gd name="T16" fmla="*/ 3045 w 3127"/>
                <a:gd name="T17" fmla="*/ 543 h 2523"/>
                <a:gd name="T18" fmla="*/ 3030 w 3127"/>
                <a:gd name="T19" fmla="*/ 624 h 2523"/>
                <a:gd name="T20" fmla="*/ 3020 w 3127"/>
                <a:gd name="T21" fmla="*/ 743 h 2523"/>
                <a:gd name="T22" fmla="*/ 3014 w 3127"/>
                <a:gd name="T23" fmla="*/ 897 h 2523"/>
                <a:gd name="T24" fmla="*/ 3012 w 3127"/>
                <a:gd name="T25" fmla="*/ 1137 h 2523"/>
                <a:gd name="T26" fmla="*/ 3014 w 3127"/>
                <a:gd name="T27" fmla="*/ 1478 h 2523"/>
                <a:gd name="T28" fmla="*/ 3022 w 3127"/>
                <a:gd name="T29" fmla="*/ 1766 h 2523"/>
                <a:gd name="T30" fmla="*/ 3030 w 3127"/>
                <a:gd name="T31" fmla="*/ 2050 h 2523"/>
                <a:gd name="T32" fmla="*/ 3012 w 3127"/>
                <a:gd name="T33" fmla="*/ 2208 h 2523"/>
                <a:gd name="T34" fmla="*/ 2953 w 3127"/>
                <a:gd name="T35" fmla="*/ 2331 h 2523"/>
                <a:gd name="T36" fmla="*/ 2851 w 3127"/>
                <a:gd name="T37" fmla="*/ 2440 h 2523"/>
                <a:gd name="T38" fmla="*/ 2740 w 3127"/>
                <a:gd name="T39" fmla="*/ 2507 h 2523"/>
                <a:gd name="T40" fmla="*/ 2655 w 3127"/>
                <a:gd name="T41" fmla="*/ 2521 h 2523"/>
                <a:gd name="T42" fmla="*/ 2619 w 3127"/>
                <a:gd name="T43" fmla="*/ 2496 h 2523"/>
                <a:gd name="T44" fmla="*/ 2575 w 3127"/>
                <a:gd name="T45" fmla="*/ 2438 h 2523"/>
                <a:gd name="T46" fmla="*/ 2525 w 3127"/>
                <a:gd name="T47" fmla="*/ 2325 h 2523"/>
                <a:gd name="T48" fmla="*/ 2502 w 3127"/>
                <a:gd name="T49" fmla="*/ 2227 h 2523"/>
                <a:gd name="T50" fmla="*/ 2509 w 3127"/>
                <a:gd name="T51" fmla="*/ 2118 h 2523"/>
                <a:gd name="T52" fmla="*/ 2536 w 3127"/>
                <a:gd name="T53" fmla="*/ 1951 h 2523"/>
                <a:gd name="T54" fmla="*/ 2540 w 3127"/>
                <a:gd name="T55" fmla="*/ 1605 h 2523"/>
                <a:gd name="T56" fmla="*/ 2532 w 3127"/>
                <a:gd name="T57" fmla="*/ 1114 h 2523"/>
                <a:gd name="T58" fmla="*/ 2513 w 3127"/>
                <a:gd name="T59" fmla="*/ 739 h 2523"/>
                <a:gd name="T60" fmla="*/ 2486 w 3127"/>
                <a:gd name="T61" fmla="*/ 484 h 2523"/>
                <a:gd name="T62" fmla="*/ 2450 w 3127"/>
                <a:gd name="T63" fmla="*/ 344 h 2523"/>
                <a:gd name="T64" fmla="*/ 2394 w 3127"/>
                <a:gd name="T65" fmla="*/ 305 h 2523"/>
                <a:gd name="T66" fmla="*/ 2306 w 3127"/>
                <a:gd name="T67" fmla="*/ 286 h 2523"/>
                <a:gd name="T68" fmla="*/ 2164 w 3127"/>
                <a:gd name="T69" fmla="*/ 286 h 2523"/>
                <a:gd name="T70" fmla="*/ 1974 w 3127"/>
                <a:gd name="T71" fmla="*/ 294 h 2523"/>
                <a:gd name="T72" fmla="*/ 1751 w 3127"/>
                <a:gd name="T73" fmla="*/ 309 h 2523"/>
                <a:gd name="T74" fmla="*/ 1498 w 3127"/>
                <a:gd name="T75" fmla="*/ 332 h 2523"/>
                <a:gd name="T76" fmla="*/ 1210 w 3127"/>
                <a:gd name="T77" fmla="*/ 363 h 2523"/>
                <a:gd name="T78" fmla="*/ 960 w 3127"/>
                <a:gd name="T79" fmla="*/ 396 h 2523"/>
                <a:gd name="T80" fmla="*/ 745 w 3127"/>
                <a:gd name="T81" fmla="*/ 421 h 2523"/>
                <a:gd name="T82" fmla="*/ 565 w 3127"/>
                <a:gd name="T83" fmla="*/ 438 h 2523"/>
                <a:gd name="T84" fmla="*/ 419 w 3127"/>
                <a:gd name="T85" fmla="*/ 447 h 2523"/>
                <a:gd name="T86" fmla="*/ 237 w 3127"/>
                <a:gd name="T87" fmla="*/ 440 h 2523"/>
                <a:gd name="T88" fmla="*/ 62 w 3127"/>
                <a:gd name="T89" fmla="*/ 384 h 2523"/>
                <a:gd name="T90" fmla="*/ 14 w 3127"/>
                <a:gd name="T91" fmla="*/ 351 h 2523"/>
                <a:gd name="T92" fmla="*/ 0 w 3127"/>
                <a:gd name="T93" fmla="*/ 315 h 2523"/>
                <a:gd name="T94" fmla="*/ 27 w 3127"/>
                <a:gd name="T95" fmla="*/ 290 h 2523"/>
                <a:gd name="T96" fmla="*/ 106 w 3127"/>
                <a:gd name="T97" fmla="*/ 279 h 2523"/>
                <a:gd name="T98" fmla="*/ 705 w 3127"/>
                <a:gd name="T99" fmla="*/ 231 h 2523"/>
                <a:gd name="T100" fmla="*/ 1578 w 3127"/>
                <a:gd name="T101" fmla="*/ 133 h 2523"/>
                <a:gd name="T102" fmla="*/ 2187 w 3127"/>
                <a:gd name="T103" fmla="*/ 50 h 2523"/>
                <a:gd name="T104" fmla="*/ 2323 w 3127"/>
                <a:gd name="T105" fmla="*/ 27 h 2523"/>
                <a:gd name="T106" fmla="*/ 2427 w 3127"/>
                <a:gd name="T107" fmla="*/ 14 h 2523"/>
                <a:gd name="T108" fmla="*/ 2502 w 3127"/>
                <a:gd name="T109" fmla="*/ 4 h 2523"/>
                <a:gd name="T110" fmla="*/ 2546 w 3127"/>
                <a:gd name="T111" fmla="*/ 0 h 252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127"/>
                <a:gd name="T169" fmla="*/ 0 h 2523"/>
                <a:gd name="T170" fmla="*/ 3127 w 3127"/>
                <a:gd name="T171" fmla="*/ 2523 h 252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127" h="2523">
                  <a:moveTo>
                    <a:pt x="2550" y="0"/>
                  </a:moveTo>
                  <a:lnTo>
                    <a:pt x="2554" y="0"/>
                  </a:lnTo>
                  <a:lnTo>
                    <a:pt x="2559" y="0"/>
                  </a:lnTo>
                  <a:lnTo>
                    <a:pt x="2563" y="2"/>
                  </a:lnTo>
                  <a:lnTo>
                    <a:pt x="2569" y="2"/>
                  </a:lnTo>
                  <a:lnTo>
                    <a:pt x="2575" y="4"/>
                  </a:lnTo>
                  <a:lnTo>
                    <a:pt x="2582" y="4"/>
                  </a:lnTo>
                  <a:lnTo>
                    <a:pt x="2590" y="6"/>
                  </a:lnTo>
                  <a:lnTo>
                    <a:pt x="2598" y="8"/>
                  </a:lnTo>
                  <a:lnTo>
                    <a:pt x="2605" y="10"/>
                  </a:lnTo>
                  <a:lnTo>
                    <a:pt x="2613" y="14"/>
                  </a:lnTo>
                  <a:lnTo>
                    <a:pt x="2623" y="16"/>
                  </a:lnTo>
                  <a:lnTo>
                    <a:pt x="2632" y="17"/>
                  </a:lnTo>
                  <a:lnTo>
                    <a:pt x="2642" y="21"/>
                  </a:lnTo>
                  <a:lnTo>
                    <a:pt x="2653" y="25"/>
                  </a:lnTo>
                  <a:lnTo>
                    <a:pt x="2665" y="29"/>
                  </a:lnTo>
                  <a:lnTo>
                    <a:pt x="2676" y="33"/>
                  </a:lnTo>
                  <a:lnTo>
                    <a:pt x="2701" y="41"/>
                  </a:lnTo>
                  <a:lnTo>
                    <a:pt x="2726" y="50"/>
                  </a:lnTo>
                  <a:lnTo>
                    <a:pt x="2755" y="62"/>
                  </a:lnTo>
                  <a:lnTo>
                    <a:pt x="2786" y="73"/>
                  </a:lnTo>
                  <a:lnTo>
                    <a:pt x="2817" y="87"/>
                  </a:lnTo>
                  <a:lnTo>
                    <a:pt x="2851" y="102"/>
                  </a:lnTo>
                  <a:lnTo>
                    <a:pt x="2886" y="117"/>
                  </a:lnTo>
                  <a:lnTo>
                    <a:pt x="2924" y="135"/>
                  </a:lnTo>
                  <a:lnTo>
                    <a:pt x="2949" y="144"/>
                  </a:lnTo>
                  <a:lnTo>
                    <a:pt x="2972" y="156"/>
                  </a:lnTo>
                  <a:lnTo>
                    <a:pt x="2993" y="167"/>
                  </a:lnTo>
                  <a:lnTo>
                    <a:pt x="3014" y="179"/>
                  </a:lnTo>
                  <a:lnTo>
                    <a:pt x="3032" y="188"/>
                  </a:lnTo>
                  <a:lnTo>
                    <a:pt x="3049" y="200"/>
                  </a:lnTo>
                  <a:lnTo>
                    <a:pt x="3064" y="209"/>
                  </a:lnTo>
                  <a:lnTo>
                    <a:pt x="3078" y="219"/>
                  </a:lnTo>
                  <a:lnTo>
                    <a:pt x="3089" y="229"/>
                  </a:lnTo>
                  <a:lnTo>
                    <a:pt x="3099" y="238"/>
                  </a:lnTo>
                  <a:lnTo>
                    <a:pt x="3106" y="248"/>
                  </a:lnTo>
                  <a:lnTo>
                    <a:pt x="3114" y="257"/>
                  </a:lnTo>
                  <a:lnTo>
                    <a:pt x="3120" y="265"/>
                  </a:lnTo>
                  <a:lnTo>
                    <a:pt x="3124" y="275"/>
                  </a:lnTo>
                  <a:lnTo>
                    <a:pt x="3126" y="282"/>
                  </a:lnTo>
                  <a:lnTo>
                    <a:pt x="3127" y="290"/>
                  </a:lnTo>
                  <a:lnTo>
                    <a:pt x="3126" y="300"/>
                  </a:lnTo>
                  <a:lnTo>
                    <a:pt x="3126" y="307"/>
                  </a:lnTo>
                  <a:lnTo>
                    <a:pt x="3124" y="317"/>
                  </a:lnTo>
                  <a:lnTo>
                    <a:pt x="3122" y="327"/>
                  </a:lnTo>
                  <a:lnTo>
                    <a:pt x="3120" y="338"/>
                  </a:lnTo>
                  <a:lnTo>
                    <a:pt x="3116" y="350"/>
                  </a:lnTo>
                  <a:lnTo>
                    <a:pt x="3112" y="361"/>
                  </a:lnTo>
                  <a:lnTo>
                    <a:pt x="3108" y="375"/>
                  </a:lnTo>
                  <a:lnTo>
                    <a:pt x="3104" y="388"/>
                  </a:lnTo>
                  <a:lnTo>
                    <a:pt x="3099" y="401"/>
                  </a:lnTo>
                  <a:lnTo>
                    <a:pt x="3095" y="417"/>
                  </a:lnTo>
                  <a:lnTo>
                    <a:pt x="3089" y="432"/>
                  </a:lnTo>
                  <a:lnTo>
                    <a:pt x="3081" y="447"/>
                  </a:lnTo>
                  <a:lnTo>
                    <a:pt x="3076" y="465"/>
                  </a:lnTo>
                  <a:lnTo>
                    <a:pt x="3068" y="484"/>
                  </a:lnTo>
                  <a:lnTo>
                    <a:pt x="3062" y="503"/>
                  </a:lnTo>
                  <a:lnTo>
                    <a:pt x="3058" y="507"/>
                  </a:lnTo>
                  <a:lnTo>
                    <a:pt x="3056" y="513"/>
                  </a:lnTo>
                  <a:lnTo>
                    <a:pt x="3053" y="520"/>
                  </a:lnTo>
                  <a:lnTo>
                    <a:pt x="3051" y="526"/>
                  </a:lnTo>
                  <a:lnTo>
                    <a:pt x="3047" y="534"/>
                  </a:lnTo>
                  <a:lnTo>
                    <a:pt x="3045" y="543"/>
                  </a:lnTo>
                  <a:lnTo>
                    <a:pt x="3043" y="553"/>
                  </a:lnTo>
                  <a:lnTo>
                    <a:pt x="3041" y="563"/>
                  </a:lnTo>
                  <a:lnTo>
                    <a:pt x="3037" y="574"/>
                  </a:lnTo>
                  <a:lnTo>
                    <a:pt x="3035" y="586"/>
                  </a:lnTo>
                  <a:lnTo>
                    <a:pt x="3033" y="597"/>
                  </a:lnTo>
                  <a:lnTo>
                    <a:pt x="3032" y="611"/>
                  </a:lnTo>
                  <a:lnTo>
                    <a:pt x="3030" y="624"/>
                  </a:lnTo>
                  <a:lnTo>
                    <a:pt x="3028" y="639"/>
                  </a:lnTo>
                  <a:lnTo>
                    <a:pt x="3026" y="655"/>
                  </a:lnTo>
                  <a:lnTo>
                    <a:pt x="3026" y="670"/>
                  </a:lnTo>
                  <a:lnTo>
                    <a:pt x="3024" y="687"/>
                  </a:lnTo>
                  <a:lnTo>
                    <a:pt x="3022" y="705"/>
                  </a:lnTo>
                  <a:lnTo>
                    <a:pt x="3022" y="724"/>
                  </a:lnTo>
                  <a:lnTo>
                    <a:pt x="3020" y="743"/>
                  </a:lnTo>
                  <a:lnTo>
                    <a:pt x="3018" y="762"/>
                  </a:lnTo>
                  <a:lnTo>
                    <a:pt x="3018" y="783"/>
                  </a:lnTo>
                  <a:lnTo>
                    <a:pt x="3016" y="805"/>
                  </a:lnTo>
                  <a:lnTo>
                    <a:pt x="3016" y="826"/>
                  </a:lnTo>
                  <a:lnTo>
                    <a:pt x="3016" y="849"/>
                  </a:lnTo>
                  <a:lnTo>
                    <a:pt x="3014" y="872"/>
                  </a:lnTo>
                  <a:lnTo>
                    <a:pt x="3014" y="897"/>
                  </a:lnTo>
                  <a:lnTo>
                    <a:pt x="3014" y="922"/>
                  </a:lnTo>
                  <a:lnTo>
                    <a:pt x="3012" y="947"/>
                  </a:lnTo>
                  <a:lnTo>
                    <a:pt x="3012" y="973"/>
                  </a:lnTo>
                  <a:lnTo>
                    <a:pt x="3012" y="1000"/>
                  </a:lnTo>
                  <a:lnTo>
                    <a:pt x="3012" y="1029"/>
                  </a:lnTo>
                  <a:lnTo>
                    <a:pt x="3012" y="1083"/>
                  </a:lnTo>
                  <a:lnTo>
                    <a:pt x="3012" y="1137"/>
                  </a:lnTo>
                  <a:lnTo>
                    <a:pt x="3012" y="1190"/>
                  </a:lnTo>
                  <a:lnTo>
                    <a:pt x="3012" y="1240"/>
                  </a:lnTo>
                  <a:lnTo>
                    <a:pt x="3012" y="1290"/>
                  </a:lnTo>
                  <a:lnTo>
                    <a:pt x="3012" y="1340"/>
                  </a:lnTo>
                  <a:lnTo>
                    <a:pt x="3014" y="1388"/>
                  </a:lnTo>
                  <a:lnTo>
                    <a:pt x="3014" y="1434"/>
                  </a:lnTo>
                  <a:lnTo>
                    <a:pt x="3014" y="1478"/>
                  </a:lnTo>
                  <a:lnTo>
                    <a:pt x="3014" y="1522"/>
                  </a:lnTo>
                  <a:lnTo>
                    <a:pt x="3016" y="1567"/>
                  </a:lnTo>
                  <a:lnTo>
                    <a:pt x="3016" y="1609"/>
                  </a:lnTo>
                  <a:lnTo>
                    <a:pt x="3018" y="1649"/>
                  </a:lnTo>
                  <a:lnTo>
                    <a:pt x="3018" y="1689"/>
                  </a:lnTo>
                  <a:lnTo>
                    <a:pt x="3020" y="1728"/>
                  </a:lnTo>
                  <a:lnTo>
                    <a:pt x="3022" y="1766"/>
                  </a:lnTo>
                  <a:lnTo>
                    <a:pt x="3024" y="1808"/>
                  </a:lnTo>
                  <a:lnTo>
                    <a:pt x="3026" y="1851"/>
                  </a:lnTo>
                  <a:lnTo>
                    <a:pt x="3028" y="1893"/>
                  </a:lnTo>
                  <a:lnTo>
                    <a:pt x="3028" y="1933"/>
                  </a:lnTo>
                  <a:lnTo>
                    <a:pt x="3030" y="1974"/>
                  </a:lnTo>
                  <a:lnTo>
                    <a:pt x="3030" y="2012"/>
                  </a:lnTo>
                  <a:lnTo>
                    <a:pt x="3030" y="2050"/>
                  </a:lnTo>
                  <a:lnTo>
                    <a:pt x="3030" y="2087"/>
                  </a:lnTo>
                  <a:lnTo>
                    <a:pt x="3030" y="2108"/>
                  </a:lnTo>
                  <a:lnTo>
                    <a:pt x="3028" y="2129"/>
                  </a:lnTo>
                  <a:lnTo>
                    <a:pt x="3026" y="2150"/>
                  </a:lnTo>
                  <a:lnTo>
                    <a:pt x="3022" y="2169"/>
                  </a:lnTo>
                  <a:lnTo>
                    <a:pt x="3018" y="2189"/>
                  </a:lnTo>
                  <a:lnTo>
                    <a:pt x="3012" y="2208"/>
                  </a:lnTo>
                  <a:lnTo>
                    <a:pt x="3007" y="2227"/>
                  </a:lnTo>
                  <a:lnTo>
                    <a:pt x="2999" y="2246"/>
                  </a:lnTo>
                  <a:lnTo>
                    <a:pt x="2991" y="2263"/>
                  </a:lnTo>
                  <a:lnTo>
                    <a:pt x="2984" y="2281"/>
                  </a:lnTo>
                  <a:lnTo>
                    <a:pt x="2974" y="2298"/>
                  </a:lnTo>
                  <a:lnTo>
                    <a:pt x="2964" y="2315"/>
                  </a:lnTo>
                  <a:lnTo>
                    <a:pt x="2953" y="2331"/>
                  </a:lnTo>
                  <a:lnTo>
                    <a:pt x="2941" y="2346"/>
                  </a:lnTo>
                  <a:lnTo>
                    <a:pt x="2928" y="2361"/>
                  </a:lnTo>
                  <a:lnTo>
                    <a:pt x="2916" y="2377"/>
                  </a:lnTo>
                  <a:lnTo>
                    <a:pt x="2899" y="2394"/>
                  </a:lnTo>
                  <a:lnTo>
                    <a:pt x="2882" y="2411"/>
                  </a:lnTo>
                  <a:lnTo>
                    <a:pt x="2866" y="2427"/>
                  </a:lnTo>
                  <a:lnTo>
                    <a:pt x="2851" y="2440"/>
                  </a:lnTo>
                  <a:lnTo>
                    <a:pt x="2834" y="2453"/>
                  </a:lnTo>
                  <a:lnTo>
                    <a:pt x="2818" y="2465"/>
                  </a:lnTo>
                  <a:lnTo>
                    <a:pt x="2803" y="2477"/>
                  </a:lnTo>
                  <a:lnTo>
                    <a:pt x="2788" y="2486"/>
                  </a:lnTo>
                  <a:lnTo>
                    <a:pt x="2770" y="2494"/>
                  </a:lnTo>
                  <a:lnTo>
                    <a:pt x="2755" y="2501"/>
                  </a:lnTo>
                  <a:lnTo>
                    <a:pt x="2740" y="2507"/>
                  </a:lnTo>
                  <a:lnTo>
                    <a:pt x="2724" y="2513"/>
                  </a:lnTo>
                  <a:lnTo>
                    <a:pt x="2709" y="2517"/>
                  </a:lnTo>
                  <a:lnTo>
                    <a:pt x="2694" y="2521"/>
                  </a:lnTo>
                  <a:lnTo>
                    <a:pt x="2678" y="2521"/>
                  </a:lnTo>
                  <a:lnTo>
                    <a:pt x="2663" y="2523"/>
                  </a:lnTo>
                  <a:lnTo>
                    <a:pt x="2659" y="2523"/>
                  </a:lnTo>
                  <a:lnTo>
                    <a:pt x="2655" y="2521"/>
                  </a:lnTo>
                  <a:lnTo>
                    <a:pt x="2649" y="2519"/>
                  </a:lnTo>
                  <a:lnTo>
                    <a:pt x="2646" y="2517"/>
                  </a:lnTo>
                  <a:lnTo>
                    <a:pt x="2640" y="2513"/>
                  </a:lnTo>
                  <a:lnTo>
                    <a:pt x="2636" y="2509"/>
                  </a:lnTo>
                  <a:lnTo>
                    <a:pt x="2630" y="2505"/>
                  </a:lnTo>
                  <a:lnTo>
                    <a:pt x="2625" y="2500"/>
                  </a:lnTo>
                  <a:lnTo>
                    <a:pt x="2619" y="2496"/>
                  </a:lnTo>
                  <a:lnTo>
                    <a:pt x="2613" y="2488"/>
                  </a:lnTo>
                  <a:lnTo>
                    <a:pt x="2607" y="2482"/>
                  </a:lnTo>
                  <a:lnTo>
                    <a:pt x="2602" y="2475"/>
                  </a:lnTo>
                  <a:lnTo>
                    <a:pt x="2596" y="2465"/>
                  </a:lnTo>
                  <a:lnTo>
                    <a:pt x="2588" y="2457"/>
                  </a:lnTo>
                  <a:lnTo>
                    <a:pt x="2582" y="2448"/>
                  </a:lnTo>
                  <a:lnTo>
                    <a:pt x="2575" y="2438"/>
                  </a:lnTo>
                  <a:lnTo>
                    <a:pt x="2565" y="2421"/>
                  </a:lnTo>
                  <a:lnTo>
                    <a:pt x="2557" y="2404"/>
                  </a:lnTo>
                  <a:lnTo>
                    <a:pt x="2550" y="2388"/>
                  </a:lnTo>
                  <a:lnTo>
                    <a:pt x="2542" y="2371"/>
                  </a:lnTo>
                  <a:lnTo>
                    <a:pt x="2536" y="2356"/>
                  </a:lnTo>
                  <a:lnTo>
                    <a:pt x="2530" y="2340"/>
                  </a:lnTo>
                  <a:lnTo>
                    <a:pt x="2525" y="2325"/>
                  </a:lnTo>
                  <a:lnTo>
                    <a:pt x="2519" y="2311"/>
                  </a:lnTo>
                  <a:lnTo>
                    <a:pt x="2515" y="2296"/>
                  </a:lnTo>
                  <a:lnTo>
                    <a:pt x="2511" y="2281"/>
                  </a:lnTo>
                  <a:lnTo>
                    <a:pt x="2507" y="2267"/>
                  </a:lnTo>
                  <a:lnTo>
                    <a:pt x="2506" y="2254"/>
                  </a:lnTo>
                  <a:lnTo>
                    <a:pt x="2504" y="2240"/>
                  </a:lnTo>
                  <a:lnTo>
                    <a:pt x="2502" y="2227"/>
                  </a:lnTo>
                  <a:lnTo>
                    <a:pt x="2502" y="2214"/>
                  </a:lnTo>
                  <a:lnTo>
                    <a:pt x="2502" y="2202"/>
                  </a:lnTo>
                  <a:lnTo>
                    <a:pt x="2502" y="2187"/>
                  </a:lnTo>
                  <a:lnTo>
                    <a:pt x="2502" y="2171"/>
                  </a:lnTo>
                  <a:lnTo>
                    <a:pt x="2504" y="2156"/>
                  </a:lnTo>
                  <a:lnTo>
                    <a:pt x="2506" y="2137"/>
                  </a:lnTo>
                  <a:lnTo>
                    <a:pt x="2509" y="2118"/>
                  </a:lnTo>
                  <a:lnTo>
                    <a:pt x="2511" y="2096"/>
                  </a:lnTo>
                  <a:lnTo>
                    <a:pt x="2515" y="2075"/>
                  </a:lnTo>
                  <a:lnTo>
                    <a:pt x="2517" y="2050"/>
                  </a:lnTo>
                  <a:lnTo>
                    <a:pt x="2523" y="2025"/>
                  </a:lnTo>
                  <a:lnTo>
                    <a:pt x="2529" y="2000"/>
                  </a:lnTo>
                  <a:lnTo>
                    <a:pt x="2532" y="1975"/>
                  </a:lnTo>
                  <a:lnTo>
                    <a:pt x="2536" y="1951"/>
                  </a:lnTo>
                  <a:lnTo>
                    <a:pt x="2538" y="1926"/>
                  </a:lnTo>
                  <a:lnTo>
                    <a:pt x="2540" y="1901"/>
                  </a:lnTo>
                  <a:lnTo>
                    <a:pt x="2542" y="1876"/>
                  </a:lnTo>
                  <a:lnTo>
                    <a:pt x="2542" y="1851"/>
                  </a:lnTo>
                  <a:lnTo>
                    <a:pt x="2542" y="1766"/>
                  </a:lnTo>
                  <a:lnTo>
                    <a:pt x="2542" y="1684"/>
                  </a:lnTo>
                  <a:lnTo>
                    <a:pt x="2540" y="1605"/>
                  </a:lnTo>
                  <a:lnTo>
                    <a:pt x="2540" y="1528"/>
                  </a:lnTo>
                  <a:lnTo>
                    <a:pt x="2540" y="1453"/>
                  </a:lnTo>
                  <a:lnTo>
                    <a:pt x="2538" y="1380"/>
                  </a:lnTo>
                  <a:lnTo>
                    <a:pt x="2536" y="1309"/>
                  </a:lnTo>
                  <a:lnTo>
                    <a:pt x="2536" y="1242"/>
                  </a:lnTo>
                  <a:lnTo>
                    <a:pt x="2534" y="1177"/>
                  </a:lnTo>
                  <a:lnTo>
                    <a:pt x="2532" y="1114"/>
                  </a:lnTo>
                  <a:lnTo>
                    <a:pt x="2530" y="1054"/>
                  </a:lnTo>
                  <a:lnTo>
                    <a:pt x="2529" y="995"/>
                  </a:lnTo>
                  <a:lnTo>
                    <a:pt x="2525" y="939"/>
                  </a:lnTo>
                  <a:lnTo>
                    <a:pt x="2523" y="885"/>
                  </a:lnTo>
                  <a:lnTo>
                    <a:pt x="2521" y="835"/>
                  </a:lnTo>
                  <a:lnTo>
                    <a:pt x="2517" y="785"/>
                  </a:lnTo>
                  <a:lnTo>
                    <a:pt x="2513" y="739"/>
                  </a:lnTo>
                  <a:lnTo>
                    <a:pt x="2511" y="695"/>
                  </a:lnTo>
                  <a:lnTo>
                    <a:pt x="2507" y="655"/>
                  </a:lnTo>
                  <a:lnTo>
                    <a:pt x="2504" y="616"/>
                  </a:lnTo>
                  <a:lnTo>
                    <a:pt x="2500" y="578"/>
                  </a:lnTo>
                  <a:lnTo>
                    <a:pt x="2496" y="545"/>
                  </a:lnTo>
                  <a:lnTo>
                    <a:pt x="2490" y="513"/>
                  </a:lnTo>
                  <a:lnTo>
                    <a:pt x="2486" y="484"/>
                  </a:lnTo>
                  <a:lnTo>
                    <a:pt x="2482" y="455"/>
                  </a:lnTo>
                  <a:lnTo>
                    <a:pt x="2477" y="432"/>
                  </a:lnTo>
                  <a:lnTo>
                    <a:pt x="2473" y="409"/>
                  </a:lnTo>
                  <a:lnTo>
                    <a:pt x="2467" y="390"/>
                  </a:lnTo>
                  <a:lnTo>
                    <a:pt x="2461" y="371"/>
                  </a:lnTo>
                  <a:lnTo>
                    <a:pt x="2456" y="357"/>
                  </a:lnTo>
                  <a:lnTo>
                    <a:pt x="2450" y="344"/>
                  </a:lnTo>
                  <a:lnTo>
                    <a:pt x="2444" y="334"/>
                  </a:lnTo>
                  <a:lnTo>
                    <a:pt x="2438" y="328"/>
                  </a:lnTo>
                  <a:lnTo>
                    <a:pt x="2431" y="323"/>
                  </a:lnTo>
                  <a:lnTo>
                    <a:pt x="2423" y="317"/>
                  </a:lnTo>
                  <a:lnTo>
                    <a:pt x="2413" y="313"/>
                  </a:lnTo>
                  <a:lnTo>
                    <a:pt x="2404" y="309"/>
                  </a:lnTo>
                  <a:lnTo>
                    <a:pt x="2394" y="305"/>
                  </a:lnTo>
                  <a:lnTo>
                    <a:pt x="2385" y="302"/>
                  </a:lnTo>
                  <a:lnTo>
                    <a:pt x="2373" y="298"/>
                  </a:lnTo>
                  <a:lnTo>
                    <a:pt x="2360" y="294"/>
                  </a:lnTo>
                  <a:lnTo>
                    <a:pt x="2348" y="292"/>
                  </a:lnTo>
                  <a:lnTo>
                    <a:pt x="2335" y="290"/>
                  </a:lnTo>
                  <a:lnTo>
                    <a:pt x="2319" y="288"/>
                  </a:lnTo>
                  <a:lnTo>
                    <a:pt x="2306" y="286"/>
                  </a:lnTo>
                  <a:lnTo>
                    <a:pt x="2291" y="286"/>
                  </a:lnTo>
                  <a:lnTo>
                    <a:pt x="2273" y="284"/>
                  </a:lnTo>
                  <a:lnTo>
                    <a:pt x="2258" y="284"/>
                  </a:lnTo>
                  <a:lnTo>
                    <a:pt x="2235" y="284"/>
                  </a:lnTo>
                  <a:lnTo>
                    <a:pt x="2212" y="284"/>
                  </a:lnTo>
                  <a:lnTo>
                    <a:pt x="2189" y="286"/>
                  </a:lnTo>
                  <a:lnTo>
                    <a:pt x="2164" y="286"/>
                  </a:lnTo>
                  <a:lnTo>
                    <a:pt x="2139" y="286"/>
                  </a:lnTo>
                  <a:lnTo>
                    <a:pt x="2112" y="288"/>
                  </a:lnTo>
                  <a:lnTo>
                    <a:pt x="2087" y="288"/>
                  </a:lnTo>
                  <a:lnTo>
                    <a:pt x="2060" y="290"/>
                  </a:lnTo>
                  <a:lnTo>
                    <a:pt x="2031" y="290"/>
                  </a:lnTo>
                  <a:lnTo>
                    <a:pt x="2003" y="292"/>
                  </a:lnTo>
                  <a:lnTo>
                    <a:pt x="1974" y="294"/>
                  </a:lnTo>
                  <a:lnTo>
                    <a:pt x="1945" y="296"/>
                  </a:lnTo>
                  <a:lnTo>
                    <a:pt x="1914" y="298"/>
                  </a:lnTo>
                  <a:lnTo>
                    <a:pt x="1884" y="300"/>
                  </a:lnTo>
                  <a:lnTo>
                    <a:pt x="1851" y="302"/>
                  </a:lnTo>
                  <a:lnTo>
                    <a:pt x="1818" y="303"/>
                  </a:lnTo>
                  <a:lnTo>
                    <a:pt x="1786" y="305"/>
                  </a:lnTo>
                  <a:lnTo>
                    <a:pt x="1751" y="309"/>
                  </a:lnTo>
                  <a:lnTo>
                    <a:pt x="1718" y="311"/>
                  </a:lnTo>
                  <a:lnTo>
                    <a:pt x="1682" y="315"/>
                  </a:lnTo>
                  <a:lnTo>
                    <a:pt x="1647" y="317"/>
                  </a:lnTo>
                  <a:lnTo>
                    <a:pt x="1611" y="321"/>
                  </a:lnTo>
                  <a:lnTo>
                    <a:pt x="1573" y="325"/>
                  </a:lnTo>
                  <a:lnTo>
                    <a:pt x="1536" y="328"/>
                  </a:lnTo>
                  <a:lnTo>
                    <a:pt x="1498" y="332"/>
                  </a:lnTo>
                  <a:lnTo>
                    <a:pt x="1457" y="336"/>
                  </a:lnTo>
                  <a:lnTo>
                    <a:pt x="1419" y="340"/>
                  </a:lnTo>
                  <a:lnTo>
                    <a:pt x="1379" y="344"/>
                  </a:lnTo>
                  <a:lnTo>
                    <a:pt x="1336" y="350"/>
                  </a:lnTo>
                  <a:lnTo>
                    <a:pt x="1296" y="353"/>
                  </a:lnTo>
                  <a:lnTo>
                    <a:pt x="1252" y="359"/>
                  </a:lnTo>
                  <a:lnTo>
                    <a:pt x="1210" y="363"/>
                  </a:lnTo>
                  <a:lnTo>
                    <a:pt x="1171" y="369"/>
                  </a:lnTo>
                  <a:lnTo>
                    <a:pt x="1135" y="375"/>
                  </a:lnTo>
                  <a:lnTo>
                    <a:pt x="1098" y="378"/>
                  </a:lnTo>
                  <a:lnTo>
                    <a:pt x="1064" y="382"/>
                  </a:lnTo>
                  <a:lnTo>
                    <a:pt x="1029" y="388"/>
                  </a:lnTo>
                  <a:lnTo>
                    <a:pt x="995" y="392"/>
                  </a:lnTo>
                  <a:lnTo>
                    <a:pt x="960" y="396"/>
                  </a:lnTo>
                  <a:lnTo>
                    <a:pt x="928" y="399"/>
                  </a:lnTo>
                  <a:lnTo>
                    <a:pt x="897" y="403"/>
                  </a:lnTo>
                  <a:lnTo>
                    <a:pt x="864" y="407"/>
                  </a:lnTo>
                  <a:lnTo>
                    <a:pt x="834" y="411"/>
                  </a:lnTo>
                  <a:lnTo>
                    <a:pt x="805" y="415"/>
                  </a:lnTo>
                  <a:lnTo>
                    <a:pt x="774" y="419"/>
                  </a:lnTo>
                  <a:lnTo>
                    <a:pt x="745" y="421"/>
                  </a:lnTo>
                  <a:lnTo>
                    <a:pt x="718" y="424"/>
                  </a:lnTo>
                  <a:lnTo>
                    <a:pt x="691" y="426"/>
                  </a:lnTo>
                  <a:lnTo>
                    <a:pt x="665" y="430"/>
                  </a:lnTo>
                  <a:lnTo>
                    <a:pt x="640" y="432"/>
                  </a:lnTo>
                  <a:lnTo>
                    <a:pt x="613" y="434"/>
                  </a:lnTo>
                  <a:lnTo>
                    <a:pt x="590" y="436"/>
                  </a:lnTo>
                  <a:lnTo>
                    <a:pt x="565" y="438"/>
                  </a:lnTo>
                  <a:lnTo>
                    <a:pt x="542" y="440"/>
                  </a:lnTo>
                  <a:lnTo>
                    <a:pt x="521" y="442"/>
                  </a:lnTo>
                  <a:lnTo>
                    <a:pt x="498" y="444"/>
                  </a:lnTo>
                  <a:lnTo>
                    <a:pt x="476" y="444"/>
                  </a:lnTo>
                  <a:lnTo>
                    <a:pt x="457" y="446"/>
                  </a:lnTo>
                  <a:lnTo>
                    <a:pt x="438" y="446"/>
                  </a:lnTo>
                  <a:lnTo>
                    <a:pt x="419" y="447"/>
                  </a:lnTo>
                  <a:lnTo>
                    <a:pt x="400" y="447"/>
                  </a:lnTo>
                  <a:lnTo>
                    <a:pt x="382" y="447"/>
                  </a:lnTo>
                  <a:lnTo>
                    <a:pt x="365" y="447"/>
                  </a:lnTo>
                  <a:lnTo>
                    <a:pt x="350" y="447"/>
                  </a:lnTo>
                  <a:lnTo>
                    <a:pt x="309" y="447"/>
                  </a:lnTo>
                  <a:lnTo>
                    <a:pt x="273" y="446"/>
                  </a:lnTo>
                  <a:lnTo>
                    <a:pt x="237" y="440"/>
                  </a:lnTo>
                  <a:lnTo>
                    <a:pt x="202" y="434"/>
                  </a:lnTo>
                  <a:lnTo>
                    <a:pt x="169" y="426"/>
                  </a:lnTo>
                  <a:lnTo>
                    <a:pt x="139" y="419"/>
                  </a:lnTo>
                  <a:lnTo>
                    <a:pt x="110" y="407"/>
                  </a:lnTo>
                  <a:lnTo>
                    <a:pt x="81" y="394"/>
                  </a:lnTo>
                  <a:lnTo>
                    <a:pt x="71" y="390"/>
                  </a:lnTo>
                  <a:lnTo>
                    <a:pt x="62" y="384"/>
                  </a:lnTo>
                  <a:lnTo>
                    <a:pt x="52" y="380"/>
                  </a:lnTo>
                  <a:lnTo>
                    <a:pt x="45" y="375"/>
                  </a:lnTo>
                  <a:lnTo>
                    <a:pt x="37" y="371"/>
                  </a:lnTo>
                  <a:lnTo>
                    <a:pt x="31" y="367"/>
                  </a:lnTo>
                  <a:lnTo>
                    <a:pt x="23" y="361"/>
                  </a:lnTo>
                  <a:lnTo>
                    <a:pt x="20" y="357"/>
                  </a:lnTo>
                  <a:lnTo>
                    <a:pt x="14" y="351"/>
                  </a:lnTo>
                  <a:lnTo>
                    <a:pt x="10" y="348"/>
                  </a:lnTo>
                  <a:lnTo>
                    <a:pt x="8" y="342"/>
                  </a:lnTo>
                  <a:lnTo>
                    <a:pt x="4" y="336"/>
                  </a:lnTo>
                  <a:lnTo>
                    <a:pt x="2" y="332"/>
                  </a:lnTo>
                  <a:lnTo>
                    <a:pt x="0" y="327"/>
                  </a:lnTo>
                  <a:lnTo>
                    <a:pt x="0" y="321"/>
                  </a:lnTo>
                  <a:lnTo>
                    <a:pt x="0" y="315"/>
                  </a:lnTo>
                  <a:lnTo>
                    <a:pt x="0" y="311"/>
                  </a:lnTo>
                  <a:lnTo>
                    <a:pt x="2" y="307"/>
                  </a:lnTo>
                  <a:lnTo>
                    <a:pt x="4" y="303"/>
                  </a:lnTo>
                  <a:lnTo>
                    <a:pt x="8" y="300"/>
                  </a:lnTo>
                  <a:lnTo>
                    <a:pt x="14" y="296"/>
                  </a:lnTo>
                  <a:lnTo>
                    <a:pt x="20" y="294"/>
                  </a:lnTo>
                  <a:lnTo>
                    <a:pt x="27" y="290"/>
                  </a:lnTo>
                  <a:lnTo>
                    <a:pt x="35" y="288"/>
                  </a:lnTo>
                  <a:lnTo>
                    <a:pt x="45" y="286"/>
                  </a:lnTo>
                  <a:lnTo>
                    <a:pt x="54" y="284"/>
                  </a:lnTo>
                  <a:lnTo>
                    <a:pt x="66" y="282"/>
                  </a:lnTo>
                  <a:lnTo>
                    <a:pt x="79" y="280"/>
                  </a:lnTo>
                  <a:lnTo>
                    <a:pt x="93" y="280"/>
                  </a:lnTo>
                  <a:lnTo>
                    <a:pt x="106" y="279"/>
                  </a:lnTo>
                  <a:lnTo>
                    <a:pt x="121" y="279"/>
                  </a:lnTo>
                  <a:lnTo>
                    <a:pt x="139" y="279"/>
                  </a:lnTo>
                  <a:lnTo>
                    <a:pt x="246" y="271"/>
                  </a:lnTo>
                  <a:lnTo>
                    <a:pt x="357" y="261"/>
                  </a:lnTo>
                  <a:lnTo>
                    <a:pt x="471" y="252"/>
                  </a:lnTo>
                  <a:lnTo>
                    <a:pt x="586" y="242"/>
                  </a:lnTo>
                  <a:lnTo>
                    <a:pt x="705" y="231"/>
                  </a:lnTo>
                  <a:lnTo>
                    <a:pt x="824" y="219"/>
                  </a:lnTo>
                  <a:lnTo>
                    <a:pt x="945" y="206"/>
                  </a:lnTo>
                  <a:lnTo>
                    <a:pt x="1068" y="194"/>
                  </a:lnTo>
                  <a:lnTo>
                    <a:pt x="1193" y="179"/>
                  </a:lnTo>
                  <a:lnTo>
                    <a:pt x="1319" y="165"/>
                  </a:lnTo>
                  <a:lnTo>
                    <a:pt x="1448" y="150"/>
                  </a:lnTo>
                  <a:lnTo>
                    <a:pt x="1578" y="133"/>
                  </a:lnTo>
                  <a:lnTo>
                    <a:pt x="1711" y="117"/>
                  </a:lnTo>
                  <a:lnTo>
                    <a:pt x="1845" y="98"/>
                  </a:lnTo>
                  <a:lnTo>
                    <a:pt x="1981" y="81"/>
                  </a:lnTo>
                  <a:lnTo>
                    <a:pt x="2120" y="62"/>
                  </a:lnTo>
                  <a:lnTo>
                    <a:pt x="2143" y="58"/>
                  </a:lnTo>
                  <a:lnTo>
                    <a:pt x="2166" y="54"/>
                  </a:lnTo>
                  <a:lnTo>
                    <a:pt x="2187" y="50"/>
                  </a:lnTo>
                  <a:lnTo>
                    <a:pt x="2208" y="46"/>
                  </a:lnTo>
                  <a:lnTo>
                    <a:pt x="2229" y="42"/>
                  </a:lnTo>
                  <a:lnTo>
                    <a:pt x="2248" y="39"/>
                  </a:lnTo>
                  <a:lnTo>
                    <a:pt x="2267" y="37"/>
                  </a:lnTo>
                  <a:lnTo>
                    <a:pt x="2287" y="33"/>
                  </a:lnTo>
                  <a:lnTo>
                    <a:pt x="2306" y="31"/>
                  </a:lnTo>
                  <a:lnTo>
                    <a:pt x="2323" y="27"/>
                  </a:lnTo>
                  <a:lnTo>
                    <a:pt x="2339" y="25"/>
                  </a:lnTo>
                  <a:lnTo>
                    <a:pt x="2356" y="23"/>
                  </a:lnTo>
                  <a:lnTo>
                    <a:pt x="2371" y="21"/>
                  </a:lnTo>
                  <a:lnTo>
                    <a:pt x="2387" y="19"/>
                  </a:lnTo>
                  <a:lnTo>
                    <a:pt x="2400" y="17"/>
                  </a:lnTo>
                  <a:lnTo>
                    <a:pt x="2413" y="16"/>
                  </a:lnTo>
                  <a:lnTo>
                    <a:pt x="2427" y="14"/>
                  </a:lnTo>
                  <a:lnTo>
                    <a:pt x="2438" y="12"/>
                  </a:lnTo>
                  <a:lnTo>
                    <a:pt x="2452" y="10"/>
                  </a:lnTo>
                  <a:lnTo>
                    <a:pt x="2461" y="8"/>
                  </a:lnTo>
                  <a:lnTo>
                    <a:pt x="2473" y="8"/>
                  </a:lnTo>
                  <a:lnTo>
                    <a:pt x="2482" y="6"/>
                  </a:lnTo>
                  <a:lnTo>
                    <a:pt x="2492" y="4"/>
                  </a:lnTo>
                  <a:lnTo>
                    <a:pt x="2502" y="4"/>
                  </a:lnTo>
                  <a:lnTo>
                    <a:pt x="2509" y="4"/>
                  </a:lnTo>
                  <a:lnTo>
                    <a:pt x="2517" y="2"/>
                  </a:lnTo>
                  <a:lnTo>
                    <a:pt x="2523" y="2"/>
                  </a:lnTo>
                  <a:lnTo>
                    <a:pt x="2530" y="2"/>
                  </a:lnTo>
                  <a:lnTo>
                    <a:pt x="2536" y="0"/>
                  </a:lnTo>
                  <a:lnTo>
                    <a:pt x="2542" y="0"/>
                  </a:lnTo>
                  <a:lnTo>
                    <a:pt x="2546" y="0"/>
                  </a:lnTo>
                  <a:lnTo>
                    <a:pt x="255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3074988" y="3571875"/>
              <a:ext cx="2009775" cy="263525"/>
            </a:xfrm>
            <a:custGeom>
              <a:avLst/>
              <a:gdLst>
                <a:gd name="T0" fmla="*/ 2066 w 2534"/>
                <a:gd name="T1" fmla="*/ 0 h 332"/>
                <a:gd name="T2" fmla="*/ 2102 w 2534"/>
                <a:gd name="T3" fmla="*/ 3 h 332"/>
                <a:gd name="T4" fmla="*/ 2150 w 2534"/>
                <a:gd name="T5" fmla="*/ 9 h 332"/>
                <a:gd name="T6" fmla="*/ 2210 w 2534"/>
                <a:gd name="T7" fmla="*/ 17 h 332"/>
                <a:gd name="T8" fmla="*/ 2279 w 2534"/>
                <a:gd name="T9" fmla="*/ 26 h 332"/>
                <a:gd name="T10" fmla="*/ 2357 w 2534"/>
                <a:gd name="T11" fmla="*/ 42 h 332"/>
                <a:gd name="T12" fmla="*/ 2421 w 2534"/>
                <a:gd name="T13" fmla="*/ 63 h 332"/>
                <a:gd name="T14" fmla="*/ 2471 w 2534"/>
                <a:gd name="T15" fmla="*/ 80 h 332"/>
                <a:gd name="T16" fmla="*/ 2507 w 2534"/>
                <a:gd name="T17" fmla="*/ 97 h 332"/>
                <a:gd name="T18" fmla="*/ 2528 w 2534"/>
                <a:gd name="T19" fmla="*/ 113 h 332"/>
                <a:gd name="T20" fmla="*/ 2534 w 2534"/>
                <a:gd name="T21" fmla="*/ 126 h 332"/>
                <a:gd name="T22" fmla="*/ 2526 w 2534"/>
                <a:gd name="T23" fmla="*/ 149 h 332"/>
                <a:gd name="T24" fmla="*/ 2501 w 2534"/>
                <a:gd name="T25" fmla="*/ 168 h 332"/>
                <a:gd name="T26" fmla="*/ 2457 w 2534"/>
                <a:gd name="T27" fmla="*/ 188 h 332"/>
                <a:gd name="T28" fmla="*/ 2398 w 2534"/>
                <a:gd name="T29" fmla="*/ 203 h 332"/>
                <a:gd name="T30" fmla="*/ 2321 w 2534"/>
                <a:gd name="T31" fmla="*/ 218 h 332"/>
                <a:gd name="T32" fmla="*/ 2223 w 2534"/>
                <a:gd name="T33" fmla="*/ 226 h 332"/>
                <a:gd name="T34" fmla="*/ 2125 w 2534"/>
                <a:gd name="T35" fmla="*/ 230 h 332"/>
                <a:gd name="T36" fmla="*/ 2035 w 2534"/>
                <a:gd name="T37" fmla="*/ 236 h 332"/>
                <a:gd name="T38" fmla="*/ 1952 w 2534"/>
                <a:gd name="T39" fmla="*/ 239 h 332"/>
                <a:gd name="T40" fmla="*/ 1876 w 2534"/>
                <a:gd name="T41" fmla="*/ 245 h 332"/>
                <a:gd name="T42" fmla="*/ 1816 w 2534"/>
                <a:gd name="T43" fmla="*/ 247 h 332"/>
                <a:gd name="T44" fmla="*/ 1778 w 2534"/>
                <a:gd name="T45" fmla="*/ 251 h 332"/>
                <a:gd name="T46" fmla="*/ 1728 w 2534"/>
                <a:gd name="T47" fmla="*/ 255 h 332"/>
                <a:gd name="T48" fmla="*/ 1668 w 2534"/>
                <a:gd name="T49" fmla="*/ 259 h 332"/>
                <a:gd name="T50" fmla="*/ 1601 w 2534"/>
                <a:gd name="T51" fmla="*/ 263 h 332"/>
                <a:gd name="T52" fmla="*/ 1524 w 2534"/>
                <a:gd name="T53" fmla="*/ 268 h 332"/>
                <a:gd name="T54" fmla="*/ 1436 w 2534"/>
                <a:gd name="T55" fmla="*/ 274 h 332"/>
                <a:gd name="T56" fmla="*/ 1340 w 2534"/>
                <a:gd name="T57" fmla="*/ 282 h 332"/>
                <a:gd name="T58" fmla="*/ 1234 w 2534"/>
                <a:gd name="T59" fmla="*/ 289 h 332"/>
                <a:gd name="T60" fmla="*/ 1119 w 2534"/>
                <a:gd name="T61" fmla="*/ 297 h 332"/>
                <a:gd name="T62" fmla="*/ 994 w 2534"/>
                <a:gd name="T63" fmla="*/ 305 h 332"/>
                <a:gd name="T64" fmla="*/ 860 w 2534"/>
                <a:gd name="T65" fmla="*/ 314 h 332"/>
                <a:gd name="T66" fmla="*/ 735 w 2534"/>
                <a:gd name="T67" fmla="*/ 322 h 332"/>
                <a:gd name="T68" fmla="*/ 624 w 2534"/>
                <a:gd name="T69" fmla="*/ 328 h 332"/>
                <a:gd name="T70" fmla="*/ 530 w 2534"/>
                <a:gd name="T71" fmla="*/ 330 h 332"/>
                <a:gd name="T72" fmla="*/ 449 w 2534"/>
                <a:gd name="T73" fmla="*/ 332 h 332"/>
                <a:gd name="T74" fmla="*/ 388 w 2534"/>
                <a:gd name="T75" fmla="*/ 332 h 332"/>
                <a:gd name="T76" fmla="*/ 332 w 2534"/>
                <a:gd name="T77" fmla="*/ 332 h 332"/>
                <a:gd name="T78" fmla="*/ 234 w 2534"/>
                <a:gd name="T79" fmla="*/ 324 h 332"/>
                <a:gd name="T80" fmla="*/ 148 w 2534"/>
                <a:gd name="T81" fmla="*/ 309 h 332"/>
                <a:gd name="T82" fmla="*/ 98 w 2534"/>
                <a:gd name="T83" fmla="*/ 293 h 332"/>
                <a:gd name="T84" fmla="*/ 58 w 2534"/>
                <a:gd name="T85" fmla="*/ 280 h 332"/>
                <a:gd name="T86" fmla="*/ 29 w 2534"/>
                <a:gd name="T87" fmla="*/ 266 h 332"/>
                <a:gd name="T88" fmla="*/ 10 w 2534"/>
                <a:gd name="T89" fmla="*/ 251 h 332"/>
                <a:gd name="T90" fmla="*/ 2 w 2534"/>
                <a:gd name="T91" fmla="*/ 236 h 332"/>
                <a:gd name="T92" fmla="*/ 4 w 2534"/>
                <a:gd name="T93" fmla="*/ 213 h 332"/>
                <a:gd name="T94" fmla="*/ 25 w 2534"/>
                <a:gd name="T95" fmla="*/ 191 h 332"/>
                <a:gd name="T96" fmla="*/ 61 w 2534"/>
                <a:gd name="T97" fmla="*/ 174 h 332"/>
                <a:gd name="T98" fmla="*/ 113 w 2534"/>
                <a:gd name="T99" fmla="*/ 163 h 332"/>
                <a:gd name="T100" fmla="*/ 182 w 2534"/>
                <a:gd name="T101" fmla="*/ 153 h 332"/>
                <a:gd name="T102" fmla="*/ 436 w 2534"/>
                <a:gd name="T103" fmla="*/ 138 h 332"/>
                <a:gd name="T104" fmla="*/ 1029 w 2534"/>
                <a:gd name="T105" fmla="*/ 94 h 332"/>
                <a:gd name="T106" fmla="*/ 1607 w 2534"/>
                <a:gd name="T107" fmla="*/ 38 h 332"/>
                <a:gd name="T108" fmla="*/ 1851 w 2534"/>
                <a:gd name="T109" fmla="*/ 13 h 332"/>
                <a:gd name="T110" fmla="*/ 1920 w 2534"/>
                <a:gd name="T111" fmla="*/ 7 h 332"/>
                <a:gd name="T112" fmla="*/ 1973 w 2534"/>
                <a:gd name="T113" fmla="*/ 3 h 332"/>
                <a:gd name="T114" fmla="*/ 2014 w 2534"/>
                <a:gd name="T115" fmla="*/ 1 h 332"/>
                <a:gd name="T116" fmla="*/ 2039 w 2534"/>
                <a:gd name="T117" fmla="*/ 0 h 332"/>
                <a:gd name="T118" fmla="*/ 2048 w 2534"/>
                <a:gd name="T119" fmla="*/ 0 h 33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34"/>
                <a:gd name="T181" fmla="*/ 0 h 332"/>
                <a:gd name="T182" fmla="*/ 2534 w 2534"/>
                <a:gd name="T183" fmla="*/ 332 h 33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34" h="332">
                  <a:moveTo>
                    <a:pt x="2048" y="0"/>
                  </a:moveTo>
                  <a:lnTo>
                    <a:pt x="2056" y="0"/>
                  </a:lnTo>
                  <a:lnTo>
                    <a:pt x="2066" y="0"/>
                  </a:lnTo>
                  <a:lnTo>
                    <a:pt x="2077" y="1"/>
                  </a:lnTo>
                  <a:lnTo>
                    <a:pt x="2089" y="1"/>
                  </a:lnTo>
                  <a:lnTo>
                    <a:pt x="2102" y="3"/>
                  </a:lnTo>
                  <a:lnTo>
                    <a:pt x="2117" y="5"/>
                  </a:lnTo>
                  <a:lnTo>
                    <a:pt x="2133" y="7"/>
                  </a:lnTo>
                  <a:lnTo>
                    <a:pt x="2150" y="9"/>
                  </a:lnTo>
                  <a:lnTo>
                    <a:pt x="2169" y="11"/>
                  </a:lnTo>
                  <a:lnTo>
                    <a:pt x="2188" y="13"/>
                  </a:lnTo>
                  <a:lnTo>
                    <a:pt x="2210" y="17"/>
                  </a:lnTo>
                  <a:lnTo>
                    <a:pt x="2231" y="21"/>
                  </a:lnTo>
                  <a:lnTo>
                    <a:pt x="2254" y="23"/>
                  </a:lnTo>
                  <a:lnTo>
                    <a:pt x="2279" y="26"/>
                  </a:lnTo>
                  <a:lnTo>
                    <a:pt x="2305" y="32"/>
                  </a:lnTo>
                  <a:lnTo>
                    <a:pt x="2332" y="36"/>
                  </a:lnTo>
                  <a:lnTo>
                    <a:pt x="2357" y="42"/>
                  </a:lnTo>
                  <a:lnTo>
                    <a:pt x="2380" y="49"/>
                  </a:lnTo>
                  <a:lnTo>
                    <a:pt x="2401" y="55"/>
                  </a:lnTo>
                  <a:lnTo>
                    <a:pt x="2421" y="63"/>
                  </a:lnTo>
                  <a:lnTo>
                    <a:pt x="2440" y="69"/>
                  </a:lnTo>
                  <a:lnTo>
                    <a:pt x="2457" y="74"/>
                  </a:lnTo>
                  <a:lnTo>
                    <a:pt x="2471" y="80"/>
                  </a:lnTo>
                  <a:lnTo>
                    <a:pt x="2484" y="86"/>
                  </a:lnTo>
                  <a:lnTo>
                    <a:pt x="2497" y="92"/>
                  </a:lnTo>
                  <a:lnTo>
                    <a:pt x="2507" y="97"/>
                  </a:lnTo>
                  <a:lnTo>
                    <a:pt x="2515" y="101"/>
                  </a:lnTo>
                  <a:lnTo>
                    <a:pt x="2522" y="107"/>
                  </a:lnTo>
                  <a:lnTo>
                    <a:pt x="2528" y="113"/>
                  </a:lnTo>
                  <a:lnTo>
                    <a:pt x="2532" y="117"/>
                  </a:lnTo>
                  <a:lnTo>
                    <a:pt x="2534" y="122"/>
                  </a:lnTo>
                  <a:lnTo>
                    <a:pt x="2534" y="126"/>
                  </a:lnTo>
                  <a:lnTo>
                    <a:pt x="2534" y="134"/>
                  </a:lnTo>
                  <a:lnTo>
                    <a:pt x="2530" y="142"/>
                  </a:lnTo>
                  <a:lnTo>
                    <a:pt x="2526" y="149"/>
                  </a:lnTo>
                  <a:lnTo>
                    <a:pt x="2519" y="155"/>
                  </a:lnTo>
                  <a:lnTo>
                    <a:pt x="2511" y="163"/>
                  </a:lnTo>
                  <a:lnTo>
                    <a:pt x="2501" y="168"/>
                  </a:lnTo>
                  <a:lnTo>
                    <a:pt x="2488" y="176"/>
                  </a:lnTo>
                  <a:lnTo>
                    <a:pt x="2474" y="182"/>
                  </a:lnTo>
                  <a:lnTo>
                    <a:pt x="2457" y="188"/>
                  </a:lnTo>
                  <a:lnTo>
                    <a:pt x="2440" y="193"/>
                  </a:lnTo>
                  <a:lnTo>
                    <a:pt x="2419" y="199"/>
                  </a:lnTo>
                  <a:lnTo>
                    <a:pt x="2398" y="203"/>
                  </a:lnTo>
                  <a:lnTo>
                    <a:pt x="2375" y="209"/>
                  </a:lnTo>
                  <a:lnTo>
                    <a:pt x="2348" y="215"/>
                  </a:lnTo>
                  <a:lnTo>
                    <a:pt x="2321" y="218"/>
                  </a:lnTo>
                  <a:lnTo>
                    <a:pt x="2290" y="224"/>
                  </a:lnTo>
                  <a:lnTo>
                    <a:pt x="2256" y="224"/>
                  </a:lnTo>
                  <a:lnTo>
                    <a:pt x="2223" y="226"/>
                  </a:lnTo>
                  <a:lnTo>
                    <a:pt x="2188" y="228"/>
                  </a:lnTo>
                  <a:lnTo>
                    <a:pt x="2158" y="228"/>
                  </a:lnTo>
                  <a:lnTo>
                    <a:pt x="2125" y="230"/>
                  </a:lnTo>
                  <a:lnTo>
                    <a:pt x="2094" y="232"/>
                  </a:lnTo>
                  <a:lnTo>
                    <a:pt x="2064" y="234"/>
                  </a:lnTo>
                  <a:lnTo>
                    <a:pt x="2035" y="236"/>
                  </a:lnTo>
                  <a:lnTo>
                    <a:pt x="2006" y="238"/>
                  </a:lnTo>
                  <a:lnTo>
                    <a:pt x="1979" y="239"/>
                  </a:lnTo>
                  <a:lnTo>
                    <a:pt x="1952" y="239"/>
                  </a:lnTo>
                  <a:lnTo>
                    <a:pt x="1925" y="241"/>
                  </a:lnTo>
                  <a:lnTo>
                    <a:pt x="1900" y="243"/>
                  </a:lnTo>
                  <a:lnTo>
                    <a:pt x="1876" y="245"/>
                  </a:lnTo>
                  <a:lnTo>
                    <a:pt x="1851" y="247"/>
                  </a:lnTo>
                  <a:lnTo>
                    <a:pt x="1828" y="247"/>
                  </a:lnTo>
                  <a:lnTo>
                    <a:pt x="1816" y="247"/>
                  </a:lnTo>
                  <a:lnTo>
                    <a:pt x="1804" y="249"/>
                  </a:lnTo>
                  <a:lnTo>
                    <a:pt x="1791" y="249"/>
                  </a:lnTo>
                  <a:lnTo>
                    <a:pt x="1778" y="251"/>
                  </a:lnTo>
                  <a:lnTo>
                    <a:pt x="1762" y="251"/>
                  </a:lnTo>
                  <a:lnTo>
                    <a:pt x="1745" y="253"/>
                  </a:lnTo>
                  <a:lnTo>
                    <a:pt x="1728" y="255"/>
                  </a:lnTo>
                  <a:lnTo>
                    <a:pt x="1708" y="255"/>
                  </a:lnTo>
                  <a:lnTo>
                    <a:pt x="1689" y="257"/>
                  </a:lnTo>
                  <a:lnTo>
                    <a:pt x="1668" y="259"/>
                  </a:lnTo>
                  <a:lnTo>
                    <a:pt x="1647" y="259"/>
                  </a:lnTo>
                  <a:lnTo>
                    <a:pt x="1624" y="261"/>
                  </a:lnTo>
                  <a:lnTo>
                    <a:pt x="1601" y="263"/>
                  </a:lnTo>
                  <a:lnTo>
                    <a:pt x="1576" y="264"/>
                  </a:lnTo>
                  <a:lnTo>
                    <a:pt x="1551" y="266"/>
                  </a:lnTo>
                  <a:lnTo>
                    <a:pt x="1524" y="268"/>
                  </a:lnTo>
                  <a:lnTo>
                    <a:pt x="1495" y="270"/>
                  </a:lnTo>
                  <a:lnTo>
                    <a:pt x="1467" y="272"/>
                  </a:lnTo>
                  <a:lnTo>
                    <a:pt x="1436" y="274"/>
                  </a:lnTo>
                  <a:lnTo>
                    <a:pt x="1405" y="276"/>
                  </a:lnTo>
                  <a:lnTo>
                    <a:pt x="1373" y="280"/>
                  </a:lnTo>
                  <a:lnTo>
                    <a:pt x="1340" y="282"/>
                  </a:lnTo>
                  <a:lnTo>
                    <a:pt x="1305" y="284"/>
                  </a:lnTo>
                  <a:lnTo>
                    <a:pt x="1271" y="286"/>
                  </a:lnTo>
                  <a:lnTo>
                    <a:pt x="1234" y="289"/>
                  </a:lnTo>
                  <a:lnTo>
                    <a:pt x="1198" y="291"/>
                  </a:lnTo>
                  <a:lnTo>
                    <a:pt x="1159" y="293"/>
                  </a:lnTo>
                  <a:lnTo>
                    <a:pt x="1119" y="297"/>
                  </a:lnTo>
                  <a:lnTo>
                    <a:pt x="1079" y="299"/>
                  </a:lnTo>
                  <a:lnTo>
                    <a:pt x="1037" y="303"/>
                  </a:lnTo>
                  <a:lnTo>
                    <a:pt x="994" y="305"/>
                  </a:lnTo>
                  <a:lnTo>
                    <a:pt x="950" y="309"/>
                  </a:lnTo>
                  <a:lnTo>
                    <a:pt x="904" y="311"/>
                  </a:lnTo>
                  <a:lnTo>
                    <a:pt x="860" y="314"/>
                  </a:lnTo>
                  <a:lnTo>
                    <a:pt x="816" y="316"/>
                  </a:lnTo>
                  <a:lnTo>
                    <a:pt x="774" y="320"/>
                  </a:lnTo>
                  <a:lnTo>
                    <a:pt x="735" y="322"/>
                  </a:lnTo>
                  <a:lnTo>
                    <a:pt x="697" y="324"/>
                  </a:lnTo>
                  <a:lnTo>
                    <a:pt x="658" y="326"/>
                  </a:lnTo>
                  <a:lnTo>
                    <a:pt x="624" y="328"/>
                  </a:lnTo>
                  <a:lnTo>
                    <a:pt x="591" y="328"/>
                  </a:lnTo>
                  <a:lnTo>
                    <a:pt x="559" y="330"/>
                  </a:lnTo>
                  <a:lnTo>
                    <a:pt x="530" y="330"/>
                  </a:lnTo>
                  <a:lnTo>
                    <a:pt x="501" y="332"/>
                  </a:lnTo>
                  <a:lnTo>
                    <a:pt x="474" y="332"/>
                  </a:lnTo>
                  <a:lnTo>
                    <a:pt x="449" y="332"/>
                  </a:lnTo>
                  <a:lnTo>
                    <a:pt x="428" y="332"/>
                  </a:lnTo>
                  <a:lnTo>
                    <a:pt x="407" y="332"/>
                  </a:lnTo>
                  <a:lnTo>
                    <a:pt x="388" y="332"/>
                  </a:lnTo>
                  <a:lnTo>
                    <a:pt x="369" y="332"/>
                  </a:lnTo>
                  <a:lnTo>
                    <a:pt x="349" y="332"/>
                  </a:lnTo>
                  <a:lnTo>
                    <a:pt x="332" y="332"/>
                  </a:lnTo>
                  <a:lnTo>
                    <a:pt x="298" y="330"/>
                  </a:lnTo>
                  <a:lnTo>
                    <a:pt x="265" y="328"/>
                  </a:lnTo>
                  <a:lnTo>
                    <a:pt x="234" y="324"/>
                  </a:lnTo>
                  <a:lnTo>
                    <a:pt x="204" y="320"/>
                  </a:lnTo>
                  <a:lnTo>
                    <a:pt x="175" y="314"/>
                  </a:lnTo>
                  <a:lnTo>
                    <a:pt x="148" y="309"/>
                  </a:lnTo>
                  <a:lnTo>
                    <a:pt x="129" y="303"/>
                  </a:lnTo>
                  <a:lnTo>
                    <a:pt x="113" y="299"/>
                  </a:lnTo>
                  <a:lnTo>
                    <a:pt x="98" y="293"/>
                  </a:lnTo>
                  <a:lnTo>
                    <a:pt x="83" y="289"/>
                  </a:lnTo>
                  <a:lnTo>
                    <a:pt x="69" y="286"/>
                  </a:lnTo>
                  <a:lnTo>
                    <a:pt x="58" y="280"/>
                  </a:lnTo>
                  <a:lnTo>
                    <a:pt x="46" y="276"/>
                  </a:lnTo>
                  <a:lnTo>
                    <a:pt x="37" y="270"/>
                  </a:lnTo>
                  <a:lnTo>
                    <a:pt x="29" y="266"/>
                  </a:lnTo>
                  <a:lnTo>
                    <a:pt x="21" y="261"/>
                  </a:lnTo>
                  <a:lnTo>
                    <a:pt x="15" y="257"/>
                  </a:lnTo>
                  <a:lnTo>
                    <a:pt x="10" y="251"/>
                  </a:lnTo>
                  <a:lnTo>
                    <a:pt x="6" y="245"/>
                  </a:lnTo>
                  <a:lnTo>
                    <a:pt x="2" y="239"/>
                  </a:lnTo>
                  <a:lnTo>
                    <a:pt x="2" y="236"/>
                  </a:lnTo>
                  <a:lnTo>
                    <a:pt x="0" y="230"/>
                  </a:lnTo>
                  <a:lnTo>
                    <a:pt x="2" y="220"/>
                  </a:lnTo>
                  <a:lnTo>
                    <a:pt x="4" y="213"/>
                  </a:lnTo>
                  <a:lnTo>
                    <a:pt x="10" y="205"/>
                  </a:lnTo>
                  <a:lnTo>
                    <a:pt x="15" y="197"/>
                  </a:lnTo>
                  <a:lnTo>
                    <a:pt x="25" y="191"/>
                  </a:lnTo>
                  <a:lnTo>
                    <a:pt x="35" y="186"/>
                  </a:lnTo>
                  <a:lnTo>
                    <a:pt x="46" y="180"/>
                  </a:lnTo>
                  <a:lnTo>
                    <a:pt x="61" y="174"/>
                  </a:lnTo>
                  <a:lnTo>
                    <a:pt x="77" y="170"/>
                  </a:lnTo>
                  <a:lnTo>
                    <a:pt x="94" y="167"/>
                  </a:lnTo>
                  <a:lnTo>
                    <a:pt x="113" y="163"/>
                  </a:lnTo>
                  <a:lnTo>
                    <a:pt x="134" y="159"/>
                  </a:lnTo>
                  <a:lnTo>
                    <a:pt x="157" y="157"/>
                  </a:lnTo>
                  <a:lnTo>
                    <a:pt x="182" y="153"/>
                  </a:lnTo>
                  <a:lnTo>
                    <a:pt x="207" y="151"/>
                  </a:lnTo>
                  <a:lnTo>
                    <a:pt x="236" y="151"/>
                  </a:lnTo>
                  <a:lnTo>
                    <a:pt x="436" y="138"/>
                  </a:lnTo>
                  <a:lnTo>
                    <a:pt x="635" y="124"/>
                  </a:lnTo>
                  <a:lnTo>
                    <a:pt x="833" y="109"/>
                  </a:lnTo>
                  <a:lnTo>
                    <a:pt x="1029" y="94"/>
                  </a:lnTo>
                  <a:lnTo>
                    <a:pt x="1223" y="76"/>
                  </a:lnTo>
                  <a:lnTo>
                    <a:pt x="1415" y="57"/>
                  </a:lnTo>
                  <a:lnTo>
                    <a:pt x="1607" y="38"/>
                  </a:lnTo>
                  <a:lnTo>
                    <a:pt x="1795" y="17"/>
                  </a:lnTo>
                  <a:lnTo>
                    <a:pt x="1824" y="15"/>
                  </a:lnTo>
                  <a:lnTo>
                    <a:pt x="1851" y="13"/>
                  </a:lnTo>
                  <a:lnTo>
                    <a:pt x="1876" y="11"/>
                  </a:lnTo>
                  <a:lnTo>
                    <a:pt x="1899" y="9"/>
                  </a:lnTo>
                  <a:lnTo>
                    <a:pt x="1920" y="7"/>
                  </a:lnTo>
                  <a:lnTo>
                    <a:pt x="1939" y="7"/>
                  </a:lnTo>
                  <a:lnTo>
                    <a:pt x="1956" y="5"/>
                  </a:lnTo>
                  <a:lnTo>
                    <a:pt x="1973" y="3"/>
                  </a:lnTo>
                  <a:lnTo>
                    <a:pt x="1989" y="3"/>
                  </a:lnTo>
                  <a:lnTo>
                    <a:pt x="2000" y="1"/>
                  </a:lnTo>
                  <a:lnTo>
                    <a:pt x="2014" y="1"/>
                  </a:lnTo>
                  <a:lnTo>
                    <a:pt x="2023" y="1"/>
                  </a:lnTo>
                  <a:lnTo>
                    <a:pt x="2031" y="0"/>
                  </a:lnTo>
                  <a:lnTo>
                    <a:pt x="2039" y="0"/>
                  </a:lnTo>
                  <a:lnTo>
                    <a:pt x="2044" y="0"/>
                  </a:lnTo>
                  <a:lnTo>
                    <a:pt x="204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" name="Freeform 34"/>
            <p:cNvSpPr>
              <a:spLocks/>
            </p:cNvSpPr>
            <p:nvPr/>
          </p:nvSpPr>
          <p:spPr bwMode="auto">
            <a:xfrm>
              <a:off x="3074988" y="4071938"/>
              <a:ext cx="2009775" cy="242887"/>
            </a:xfrm>
            <a:custGeom>
              <a:avLst/>
              <a:gdLst>
                <a:gd name="T0" fmla="*/ 2066 w 2534"/>
                <a:gd name="T1" fmla="*/ 0 h 307"/>
                <a:gd name="T2" fmla="*/ 2102 w 2534"/>
                <a:gd name="T3" fmla="*/ 2 h 307"/>
                <a:gd name="T4" fmla="*/ 2150 w 2534"/>
                <a:gd name="T5" fmla="*/ 8 h 307"/>
                <a:gd name="T6" fmla="*/ 2210 w 2534"/>
                <a:gd name="T7" fmla="*/ 16 h 307"/>
                <a:gd name="T8" fmla="*/ 2279 w 2534"/>
                <a:gd name="T9" fmla="*/ 27 h 307"/>
                <a:gd name="T10" fmla="*/ 2357 w 2534"/>
                <a:gd name="T11" fmla="*/ 42 h 307"/>
                <a:gd name="T12" fmla="*/ 2421 w 2534"/>
                <a:gd name="T13" fmla="*/ 62 h 307"/>
                <a:gd name="T14" fmla="*/ 2471 w 2534"/>
                <a:gd name="T15" fmla="*/ 81 h 307"/>
                <a:gd name="T16" fmla="*/ 2507 w 2534"/>
                <a:gd name="T17" fmla="*/ 96 h 307"/>
                <a:gd name="T18" fmla="*/ 2528 w 2534"/>
                <a:gd name="T19" fmla="*/ 112 h 307"/>
                <a:gd name="T20" fmla="*/ 2534 w 2534"/>
                <a:gd name="T21" fmla="*/ 127 h 307"/>
                <a:gd name="T22" fmla="*/ 2526 w 2534"/>
                <a:gd name="T23" fmla="*/ 148 h 307"/>
                <a:gd name="T24" fmla="*/ 2501 w 2534"/>
                <a:gd name="T25" fmla="*/ 169 h 307"/>
                <a:gd name="T26" fmla="*/ 2457 w 2534"/>
                <a:gd name="T27" fmla="*/ 186 h 307"/>
                <a:gd name="T28" fmla="*/ 2398 w 2534"/>
                <a:gd name="T29" fmla="*/ 204 h 307"/>
                <a:gd name="T30" fmla="*/ 2321 w 2534"/>
                <a:gd name="T31" fmla="*/ 219 h 307"/>
                <a:gd name="T32" fmla="*/ 2223 w 2534"/>
                <a:gd name="T33" fmla="*/ 225 h 307"/>
                <a:gd name="T34" fmla="*/ 2125 w 2534"/>
                <a:gd name="T35" fmla="*/ 229 h 307"/>
                <a:gd name="T36" fmla="*/ 2035 w 2534"/>
                <a:gd name="T37" fmla="*/ 232 h 307"/>
                <a:gd name="T38" fmla="*/ 1952 w 2534"/>
                <a:gd name="T39" fmla="*/ 236 h 307"/>
                <a:gd name="T40" fmla="*/ 1876 w 2534"/>
                <a:gd name="T41" fmla="*/ 238 h 307"/>
                <a:gd name="T42" fmla="*/ 1816 w 2534"/>
                <a:gd name="T43" fmla="*/ 242 h 307"/>
                <a:gd name="T44" fmla="*/ 1778 w 2534"/>
                <a:gd name="T45" fmla="*/ 244 h 307"/>
                <a:gd name="T46" fmla="*/ 1728 w 2534"/>
                <a:gd name="T47" fmla="*/ 246 h 307"/>
                <a:gd name="T48" fmla="*/ 1668 w 2534"/>
                <a:gd name="T49" fmla="*/ 250 h 307"/>
                <a:gd name="T50" fmla="*/ 1601 w 2534"/>
                <a:gd name="T51" fmla="*/ 254 h 307"/>
                <a:gd name="T52" fmla="*/ 1524 w 2534"/>
                <a:gd name="T53" fmla="*/ 259 h 307"/>
                <a:gd name="T54" fmla="*/ 1436 w 2534"/>
                <a:gd name="T55" fmla="*/ 263 h 307"/>
                <a:gd name="T56" fmla="*/ 1340 w 2534"/>
                <a:gd name="T57" fmla="*/ 269 h 307"/>
                <a:gd name="T58" fmla="*/ 1234 w 2534"/>
                <a:gd name="T59" fmla="*/ 275 h 307"/>
                <a:gd name="T60" fmla="*/ 1119 w 2534"/>
                <a:gd name="T61" fmla="*/ 280 h 307"/>
                <a:gd name="T62" fmla="*/ 994 w 2534"/>
                <a:gd name="T63" fmla="*/ 288 h 307"/>
                <a:gd name="T64" fmla="*/ 860 w 2534"/>
                <a:gd name="T65" fmla="*/ 294 h 307"/>
                <a:gd name="T66" fmla="*/ 735 w 2534"/>
                <a:gd name="T67" fmla="*/ 300 h 307"/>
                <a:gd name="T68" fmla="*/ 624 w 2534"/>
                <a:gd name="T69" fmla="*/ 303 h 307"/>
                <a:gd name="T70" fmla="*/ 530 w 2534"/>
                <a:gd name="T71" fmla="*/ 305 h 307"/>
                <a:gd name="T72" fmla="*/ 449 w 2534"/>
                <a:gd name="T73" fmla="*/ 307 h 307"/>
                <a:gd name="T74" fmla="*/ 388 w 2534"/>
                <a:gd name="T75" fmla="*/ 307 h 307"/>
                <a:gd name="T76" fmla="*/ 332 w 2534"/>
                <a:gd name="T77" fmla="*/ 307 h 307"/>
                <a:gd name="T78" fmla="*/ 234 w 2534"/>
                <a:gd name="T79" fmla="*/ 300 h 307"/>
                <a:gd name="T80" fmla="*/ 148 w 2534"/>
                <a:gd name="T81" fmla="*/ 284 h 307"/>
                <a:gd name="T82" fmla="*/ 98 w 2534"/>
                <a:gd name="T83" fmla="*/ 269 h 307"/>
                <a:gd name="T84" fmla="*/ 58 w 2534"/>
                <a:gd name="T85" fmla="*/ 255 h 307"/>
                <a:gd name="T86" fmla="*/ 29 w 2534"/>
                <a:gd name="T87" fmla="*/ 242 h 307"/>
                <a:gd name="T88" fmla="*/ 10 w 2534"/>
                <a:gd name="T89" fmla="*/ 227 h 307"/>
                <a:gd name="T90" fmla="*/ 2 w 2534"/>
                <a:gd name="T91" fmla="*/ 211 h 307"/>
                <a:gd name="T92" fmla="*/ 4 w 2534"/>
                <a:gd name="T93" fmla="*/ 188 h 307"/>
                <a:gd name="T94" fmla="*/ 25 w 2534"/>
                <a:gd name="T95" fmla="*/ 167 h 307"/>
                <a:gd name="T96" fmla="*/ 61 w 2534"/>
                <a:gd name="T97" fmla="*/ 150 h 307"/>
                <a:gd name="T98" fmla="*/ 113 w 2534"/>
                <a:gd name="T99" fmla="*/ 138 h 307"/>
                <a:gd name="T100" fmla="*/ 182 w 2534"/>
                <a:gd name="T101" fmla="*/ 129 h 307"/>
                <a:gd name="T102" fmla="*/ 436 w 2534"/>
                <a:gd name="T103" fmla="*/ 115 h 307"/>
                <a:gd name="T104" fmla="*/ 1029 w 2534"/>
                <a:gd name="T105" fmla="*/ 77 h 307"/>
                <a:gd name="T106" fmla="*/ 1607 w 2534"/>
                <a:gd name="T107" fmla="*/ 33 h 307"/>
                <a:gd name="T108" fmla="*/ 1851 w 2534"/>
                <a:gd name="T109" fmla="*/ 14 h 307"/>
                <a:gd name="T110" fmla="*/ 1920 w 2534"/>
                <a:gd name="T111" fmla="*/ 8 h 307"/>
                <a:gd name="T112" fmla="*/ 1973 w 2534"/>
                <a:gd name="T113" fmla="*/ 4 h 307"/>
                <a:gd name="T114" fmla="*/ 2014 w 2534"/>
                <a:gd name="T115" fmla="*/ 0 h 307"/>
                <a:gd name="T116" fmla="*/ 2039 w 2534"/>
                <a:gd name="T117" fmla="*/ 0 h 307"/>
                <a:gd name="T118" fmla="*/ 2048 w 2534"/>
                <a:gd name="T119" fmla="*/ 0 h 30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34"/>
                <a:gd name="T181" fmla="*/ 0 h 307"/>
                <a:gd name="T182" fmla="*/ 2534 w 2534"/>
                <a:gd name="T183" fmla="*/ 307 h 30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34" h="307">
                  <a:moveTo>
                    <a:pt x="2048" y="0"/>
                  </a:moveTo>
                  <a:lnTo>
                    <a:pt x="2056" y="0"/>
                  </a:lnTo>
                  <a:lnTo>
                    <a:pt x="2066" y="0"/>
                  </a:lnTo>
                  <a:lnTo>
                    <a:pt x="2077" y="0"/>
                  </a:lnTo>
                  <a:lnTo>
                    <a:pt x="2089" y="2"/>
                  </a:lnTo>
                  <a:lnTo>
                    <a:pt x="2102" y="2"/>
                  </a:lnTo>
                  <a:lnTo>
                    <a:pt x="2117" y="4"/>
                  </a:lnTo>
                  <a:lnTo>
                    <a:pt x="2133" y="6"/>
                  </a:lnTo>
                  <a:lnTo>
                    <a:pt x="2150" y="8"/>
                  </a:lnTo>
                  <a:lnTo>
                    <a:pt x="2169" y="10"/>
                  </a:lnTo>
                  <a:lnTo>
                    <a:pt x="2188" y="14"/>
                  </a:lnTo>
                  <a:lnTo>
                    <a:pt x="2210" y="16"/>
                  </a:lnTo>
                  <a:lnTo>
                    <a:pt x="2231" y="19"/>
                  </a:lnTo>
                  <a:lnTo>
                    <a:pt x="2254" y="23"/>
                  </a:lnTo>
                  <a:lnTo>
                    <a:pt x="2279" y="27"/>
                  </a:lnTo>
                  <a:lnTo>
                    <a:pt x="2305" y="31"/>
                  </a:lnTo>
                  <a:lnTo>
                    <a:pt x="2332" y="37"/>
                  </a:lnTo>
                  <a:lnTo>
                    <a:pt x="2357" y="42"/>
                  </a:lnTo>
                  <a:lnTo>
                    <a:pt x="2380" y="50"/>
                  </a:lnTo>
                  <a:lnTo>
                    <a:pt x="2401" y="56"/>
                  </a:lnTo>
                  <a:lnTo>
                    <a:pt x="2421" y="62"/>
                  </a:lnTo>
                  <a:lnTo>
                    <a:pt x="2440" y="67"/>
                  </a:lnTo>
                  <a:lnTo>
                    <a:pt x="2457" y="75"/>
                  </a:lnTo>
                  <a:lnTo>
                    <a:pt x="2471" y="81"/>
                  </a:lnTo>
                  <a:lnTo>
                    <a:pt x="2484" y="87"/>
                  </a:lnTo>
                  <a:lnTo>
                    <a:pt x="2497" y="92"/>
                  </a:lnTo>
                  <a:lnTo>
                    <a:pt x="2507" y="96"/>
                  </a:lnTo>
                  <a:lnTo>
                    <a:pt x="2515" y="102"/>
                  </a:lnTo>
                  <a:lnTo>
                    <a:pt x="2522" y="108"/>
                  </a:lnTo>
                  <a:lnTo>
                    <a:pt x="2528" y="112"/>
                  </a:lnTo>
                  <a:lnTo>
                    <a:pt x="2532" y="117"/>
                  </a:lnTo>
                  <a:lnTo>
                    <a:pt x="2534" y="121"/>
                  </a:lnTo>
                  <a:lnTo>
                    <a:pt x="2534" y="127"/>
                  </a:lnTo>
                  <a:lnTo>
                    <a:pt x="2534" y="135"/>
                  </a:lnTo>
                  <a:lnTo>
                    <a:pt x="2530" y="142"/>
                  </a:lnTo>
                  <a:lnTo>
                    <a:pt x="2526" y="148"/>
                  </a:lnTo>
                  <a:lnTo>
                    <a:pt x="2519" y="156"/>
                  </a:lnTo>
                  <a:lnTo>
                    <a:pt x="2511" y="163"/>
                  </a:lnTo>
                  <a:lnTo>
                    <a:pt x="2501" y="169"/>
                  </a:lnTo>
                  <a:lnTo>
                    <a:pt x="2488" y="175"/>
                  </a:lnTo>
                  <a:lnTo>
                    <a:pt x="2474" y="181"/>
                  </a:lnTo>
                  <a:lnTo>
                    <a:pt x="2457" y="186"/>
                  </a:lnTo>
                  <a:lnTo>
                    <a:pt x="2440" y="192"/>
                  </a:lnTo>
                  <a:lnTo>
                    <a:pt x="2419" y="198"/>
                  </a:lnTo>
                  <a:lnTo>
                    <a:pt x="2398" y="204"/>
                  </a:lnTo>
                  <a:lnTo>
                    <a:pt x="2375" y="209"/>
                  </a:lnTo>
                  <a:lnTo>
                    <a:pt x="2348" y="213"/>
                  </a:lnTo>
                  <a:lnTo>
                    <a:pt x="2321" y="219"/>
                  </a:lnTo>
                  <a:lnTo>
                    <a:pt x="2290" y="223"/>
                  </a:lnTo>
                  <a:lnTo>
                    <a:pt x="2256" y="225"/>
                  </a:lnTo>
                  <a:lnTo>
                    <a:pt x="2223" y="225"/>
                  </a:lnTo>
                  <a:lnTo>
                    <a:pt x="2188" y="227"/>
                  </a:lnTo>
                  <a:lnTo>
                    <a:pt x="2158" y="229"/>
                  </a:lnTo>
                  <a:lnTo>
                    <a:pt x="2125" y="229"/>
                  </a:lnTo>
                  <a:lnTo>
                    <a:pt x="2094" y="231"/>
                  </a:lnTo>
                  <a:lnTo>
                    <a:pt x="2064" y="231"/>
                  </a:lnTo>
                  <a:lnTo>
                    <a:pt x="2035" y="232"/>
                  </a:lnTo>
                  <a:lnTo>
                    <a:pt x="2006" y="232"/>
                  </a:lnTo>
                  <a:lnTo>
                    <a:pt x="1979" y="234"/>
                  </a:lnTo>
                  <a:lnTo>
                    <a:pt x="1952" y="236"/>
                  </a:lnTo>
                  <a:lnTo>
                    <a:pt x="1925" y="236"/>
                  </a:lnTo>
                  <a:lnTo>
                    <a:pt x="1900" y="238"/>
                  </a:lnTo>
                  <a:lnTo>
                    <a:pt x="1876" y="238"/>
                  </a:lnTo>
                  <a:lnTo>
                    <a:pt x="1851" y="240"/>
                  </a:lnTo>
                  <a:lnTo>
                    <a:pt x="1828" y="242"/>
                  </a:lnTo>
                  <a:lnTo>
                    <a:pt x="1816" y="242"/>
                  </a:lnTo>
                  <a:lnTo>
                    <a:pt x="1804" y="242"/>
                  </a:lnTo>
                  <a:lnTo>
                    <a:pt x="1791" y="244"/>
                  </a:lnTo>
                  <a:lnTo>
                    <a:pt x="1778" y="244"/>
                  </a:lnTo>
                  <a:lnTo>
                    <a:pt x="1762" y="244"/>
                  </a:lnTo>
                  <a:lnTo>
                    <a:pt x="1745" y="246"/>
                  </a:lnTo>
                  <a:lnTo>
                    <a:pt x="1728" y="246"/>
                  </a:lnTo>
                  <a:lnTo>
                    <a:pt x="1708" y="248"/>
                  </a:lnTo>
                  <a:lnTo>
                    <a:pt x="1689" y="250"/>
                  </a:lnTo>
                  <a:lnTo>
                    <a:pt x="1668" y="250"/>
                  </a:lnTo>
                  <a:lnTo>
                    <a:pt x="1647" y="252"/>
                  </a:lnTo>
                  <a:lnTo>
                    <a:pt x="1624" y="254"/>
                  </a:lnTo>
                  <a:lnTo>
                    <a:pt x="1601" y="254"/>
                  </a:lnTo>
                  <a:lnTo>
                    <a:pt x="1576" y="255"/>
                  </a:lnTo>
                  <a:lnTo>
                    <a:pt x="1551" y="257"/>
                  </a:lnTo>
                  <a:lnTo>
                    <a:pt x="1524" y="259"/>
                  </a:lnTo>
                  <a:lnTo>
                    <a:pt x="1495" y="259"/>
                  </a:lnTo>
                  <a:lnTo>
                    <a:pt x="1467" y="261"/>
                  </a:lnTo>
                  <a:lnTo>
                    <a:pt x="1436" y="263"/>
                  </a:lnTo>
                  <a:lnTo>
                    <a:pt x="1405" y="265"/>
                  </a:lnTo>
                  <a:lnTo>
                    <a:pt x="1373" y="267"/>
                  </a:lnTo>
                  <a:lnTo>
                    <a:pt x="1340" y="269"/>
                  </a:lnTo>
                  <a:lnTo>
                    <a:pt x="1305" y="271"/>
                  </a:lnTo>
                  <a:lnTo>
                    <a:pt x="1271" y="273"/>
                  </a:lnTo>
                  <a:lnTo>
                    <a:pt x="1234" y="275"/>
                  </a:lnTo>
                  <a:lnTo>
                    <a:pt x="1198" y="277"/>
                  </a:lnTo>
                  <a:lnTo>
                    <a:pt x="1159" y="279"/>
                  </a:lnTo>
                  <a:lnTo>
                    <a:pt x="1119" y="280"/>
                  </a:lnTo>
                  <a:lnTo>
                    <a:pt x="1079" y="282"/>
                  </a:lnTo>
                  <a:lnTo>
                    <a:pt x="1037" y="284"/>
                  </a:lnTo>
                  <a:lnTo>
                    <a:pt x="994" y="288"/>
                  </a:lnTo>
                  <a:lnTo>
                    <a:pt x="950" y="290"/>
                  </a:lnTo>
                  <a:lnTo>
                    <a:pt x="904" y="292"/>
                  </a:lnTo>
                  <a:lnTo>
                    <a:pt x="860" y="294"/>
                  </a:lnTo>
                  <a:lnTo>
                    <a:pt x="816" y="296"/>
                  </a:lnTo>
                  <a:lnTo>
                    <a:pt x="774" y="298"/>
                  </a:lnTo>
                  <a:lnTo>
                    <a:pt x="735" y="300"/>
                  </a:lnTo>
                  <a:lnTo>
                    <a:pt x="697" y="302"/>
                  </a:lnTo>
                  <a:lnTo>
                    <a:pt x="658" y="302"/>
                  </a:lnTo>
                  <a:lnTo>
                    <a:pt x="624" y="303"/>
                  </a:lnTo>
                  <a:lnTo>
                    <a:pt x="591" y="305"/>
                  </a:lnTo>
                  <a:lnTo>
                    <a:pt x="559" y="305"/>
                  </a:lnTo>
                  <a:lnTo>
                    <a:pt x="530" y="305"/>
                  </a:lnTo>
                  <a:lnTo>
                    <a:pt x="501" y="307"/>
                  </a:lnTo>
                  <a:lnTo>
                    <a:pt x="474" y="307"/>
                  </a:lnTo>
                  <a:lnTo>
                    <a:pt x="449" y="307"/>
                  </a:lnTo>
                  <a:lnTo>
                    <a:pt x="428" y="307"/>
                  </a:lnTo>
                  <a:lnTo>
                    <a:pt x="407" y="307"/>
                  </a:lnTo>
                  <a:lnTo>
                    <a:pt x="388" y="307"/>
                  </a:lnTo>
                  <a:lnTo>
                    <a:pt x="369" y="307"/>
                  </a:lnTo>
                  <a:lnTo>
                    <a:pt x="349" y="307"/>
                  </a:lnTo>
                  <a:lnTo>
                    <a:pt x="332" y="307"/>
                  </a:lnTo>
                  <a:lnTo>
                    <a:pt x="298" y="305"/>
                  </a:lnTo>
                  <a:lnTo>
                    <a:pt x="265" y="303"/>
                  </a:lnTo>
                  <a:lnTo>
                    <a:pt x="234" y="300"/>
                  </a:lnTo>
                  <a:lnTo>
                    <a:pt x="204" y="296"/>
                  </a:lnTo>
                  <a:lnTo>
                    <a:pt x="175" y="290"/>
                  </a:lnTo>
                  <a:lnTo>
                    <a:pt x="148" y="284"/>
                  </a:lnTo>
                  <a:lnTo>
                    <a:pt x="129" y="279"/>
                  </a:lnTo>
                  <a:lnTo>
                    <a:pt x="113" y="275"/>
                  </a:lnTo>
                  <a:lnTo>
                    <a:pt x="98" y="269"/>
                  </a:lnTo>
                  <a:lnTo>
                    <a:pt x="83" y="265"/>
                  </a:lnTo>
                  <a:lnTo>
                    <a:pt x="69" y="261"/>
                  </a:lnTo>
                  <a:lnTo>
                    <a:pt x="58" y="255"/>
                  </a:lnTo>
                  <a:lnTo>
                    <a:pt x="46" y="252"/>
                  </a:lnTo>
                  <a:lnTo>
                    <a:pt x="37" y="246"/>
                  </a:lnTo>
                  <a:lnTo>
                    <a:pt x="29" y="242"/>
                  </a:lnTo>
                  <a:lnTo>
                    <a:pt x="21" y="236"/>
                  </a:lnTo>
                  <a:lnTo>
                    <a:pt x="15" y="232"/>
                  </a:lnTo>
                  <a:lnTo>
                    <a:pt x="10" y="227"/>
                  </a:lnTo>
                  <a:lnTo>
                    <a:pt x="6" y="221"/>
                  </a:lnTo>
                  <a:lnTo>
                    <a:pt x="2" y="215"/>
                  </a:lnTo>
                  <a:lnTo>
                    <a:pt x="2" y="211"/>
                  </a:lnTo>
                  <a:lnTo>
                    <a:pt x="0" y="206"/>
                  </a:lnTo>
                  <a:lnTo>
                    <a:pt x="2" y="196"/>
                  </a:lnTo>
                  <a:lnTo>
                    <a:pt x="4" y="188"/>
                  </a:lnTo>
                  <a:lnTo>
                    <a:pt x="10" y="181"/>
                  </a:lnTo>
                  <a:lnTo>
                    <a:pt x="15" y="173"/>
                  </a:lnTo>
                  <a:lnTo>
                    <a:pt x="25" y="167"/>
                  </a:lnTo>
                  <a:lnTo>
                    <a:pt x="35" y="161"/>
                  </a:lnTo>
                  <a:lnTo>
                    <a:pt x="46" y="156"/>
                  </a:lnTo>
                  <a:lnTo>
                    <a:pt x="61" y="150"/>
                  </a:lnTo>
                  <a:lnTo>
                    <a:pt x="77" y="146"/>
                  </a:lnTo>
                  <a:lnTo>
                    <a:pt x="94" y="142"/>
                  </a:lnTo>
                  <a:lnTo>
                    <a:pt x="113" y="138"/>
                  </a:lnTo>
                  <a:lnTo>
                    <a:pt x="134" y="135"/>
                  </a:lnTo>
                  <a:lnTo>
                    <a:pt x="157" y="133"/>
                  </a:lnTo>
                  <a:lnTo>
                    <a:pt x="182" y="129"/>
                  </a:lnTo>
                  <a:lnTo>
                    <a:pt x="207" y="127"/>
                  </a:lnTo>
                  <a:lnTo>
                    <a:pt x="236" y="127"/>
                  </a:lnTo>
                  <a:lnTo>
                    <a:pt x="436" y="115"/>
                  </a:lnTo>
                  <a:lnTo>
                    <a:pt x="635" y="102"/>
                  </a:lnTo>
                  <a:lnTo>
                    <a:pt x="833" y="90"/>
                  </a:lnTo>
                  <a:lnTo>
                    <a:pt x="1029" y="77"/>
                  </a:lnTo>
                  <a:lnTo>
                    <a:pt x="1223" y="64"/>
                  </a:lnTo>
                  <a:lnTo>
                    <a:pt x="1415" y="48"/>
                  </a:lnTo>
                  <a:lnTo>
                    <a:pt x="1607" y="33"/>
                  </a:lnTo>
                  <a:lnTo>
                    <a:pt x="1795" y="17"/>
                  </a:lnTo>
                  <a:lnTo>
                    <a:pt x="1824" y="16"/>
                  </a:lnTo>
                  <a:lnTo>
                    <a:pt x="1851" y="14"/>
                  </a:lnTo>
                  <a:lnTo>
                    <a:pt x="1876" y="12"/>
                  </a:lnTo>
                  <a:lnTo>
                    <a:pt x="1899" y="10"/>
                  </a:lnTo>
                  <a:lnTo>
                    <a:pt x="1920" y="8"/>
                  </a:lnTo>
                  <a:lnTo>
                    <a:pt x="1939" y="6"/>
                  </a:lnTo>
                  <a:lnTo>
                    <a:pt x="1956" y="6"/>
                  </a:lnTo>
                  <a:lnTo>
                    <a:pt x="1973" y="4"/>
                  </a:lnTo>
                  <a:lnTo>
                    <a:pt x="1989" y="2"/>
                  </a:lnTo>
                  <a:lnTo>
                    <a:pt x="2000" y="2"/>
                  </a:lnTo>
                  <a:lnTo>
                    <a:pt x="2014" y="0"/>
                  </a:lnTo>
                  <a:lnTo>
                    <a:pt x="2023" y="0"/>
                  </a:lnTo>
                  <a:lnTo>
                    <a:pt x="2031" y="0"/>
                  </a:lnTo>
                  <a:lnTo>
                    <a:pt x="2039" y="0"/>
                  </a:lnTo>
                  <a:lnTo>
                    <a:pt x="2044" y="0"/>
                  </a:lnTo>
                  <a:lnTo>
                    <a:pt x="204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971800" y="4598988"/>
              <a:ext cx="2112963" cy="249237"/>
            </a:xfrm>
            <a:custGeom>
              <a:avLst/>
              <a:gdLst>
                <a:gd name="T0" fmla="*/ 2229 w 2663"/>
                <a:gd name="T1" fmla="*/ 2 h 315"/>
                <a:gd name="T2" fmla="*/ 2298 w 2663"/>
                <a:gd name="T3" fmla="*/ 14 h 315"/>
                <a:gd name="T4" fmla="*/ 2381 w 2663"/>
                <a:gd name="T5" fmla="*/ 37 h 315"/>
                <a:gd name="T6" fmla="*/ 2475 w 2663"/>
                <a:gd name="T7" fmla="*/ 69 h 315"/>
                <a:gd name="T8" fmla="*/ 2555 w 2663"/>
                <a:gd name="T9" fmla="*/ 108 h 315"/>
                <a:gd name="T10" fmla="*/ 2611 w 2663"/>
                <a:gd name="T11" fmla="*/ 144 h 315"/>
                <a:gd name="T12" fmla="*/ 2648 w 2663"/>
                <a:gd name="T13" fmla="*/ 177 h 315"/>
                <a:gd name="T14" fmla="*/ 2663 w 2663"/>
                <a:gd name="T15" fmla="*/ 206 h 315"/>
                <a:gd name="T16" fmla="*/ 2661 w 2663"/>
                <a:gd name="T17" fmla="*/ 221 h 315"/>
                <a:gd name="T18" fmla="*/ 2644 w 2663"/>
                <a:gd name="T19" fmla="*/ 233 h 315"/>
                <a:gd name="T20" fmla="*/ 2615 w 2663"/>
                <a:gd name="T21" fmla="*/ 238 h 315"/>
                <a:gd name="T22" fmla="*/ 2571 w 2663"/>
                <a:gd name="T23" fmla="*/ 242 h 315"/>
                <a:gd name="T24" fmla="*/ 2264 w 2663"/>
                <a:gd name="T25" fmla="*/ 244 h 315"/>
                <a:gd name="T26" fmla="*/ 2031 w 2663"/>
                <a:gd name="T27" fmla="*/ 252 h 315"/>
                <a:gd name="T28" fmla="*/ 1853 w 2663"/>
                <a:gd name="T29" fmla="*/ 258 h 315"/>
                <a:gd name="T30" fmla="*/ 1715 w 2663"/>
                <a:gd name="T31" fmla="*/ 265 h 315"/>
                <a:gd name="T32" fmla="*/ 1594 w 2663"/>
                <a:gd name="T33" fmla="*/ 269 h 315"/>
                <a:gd name="T34" fmla="*/ 1482 w 2663"/>
                <a:gd name="T35" fmla="*/ 275 h 315"/>
                <a:gd name="T36" fmla="*/ 1377 w 2663"/>
                <a:gd name="T37" fmla="*/ 279 h 315"/>
                <a:gd name="T38" fmla="*/ 1281 w 2663"/>
                <a:gd name="T39" fmla="*/ 283 h 315"/>
                <a:gd name="T40" fmla="*/ 1193 w 2663"/>
                <a:gd name="T41" fmla="*/ 286 h 315"/>
                <a:gd name="T42" fmla="*/ 1114 w 2663"/>
                <a:gd name="T43" fmla="*/ 290 h 315"/>
                <a:gd name="T44" fmla="*/ 1041 w 2663"/>
                <a:gd name="T45" fmla="*/ 292 h 315"/>
                <a:gd name="T46" fmla="*/ 978 w 2663"/>
                <a:gd name="T47" fmla="*/ 296 h 315"/>
                <a:gd name="T48" fmla="*/ 924 w 2663"/>
                <a:gd name="T49" fmla="*/ 298 h 315"/>
                <a:gd name="T50" fmla="*/ 876 w 2663"/>
                <a:gd name="T51" fmla="*/ 300 h 315"/>
                <a:gd name="T52" fmla="*/ 837 w 2663"/>
                <a:gd name="T53" fmla="*/ 300 h 315"/>
                <a:gd name="T54" fmla="*/ 807 w 2663"/>
                <a:gd name="T55" fmla="*/ 302 h 315"/>
                <a:gd name="T56" fmla="*/ 784 w 2663"/>
                <a:gd name="T57" fmla="*/ 302 h 315"/>
                <a:gd name="T58" fmla="*/ 770 w 2663"/>
                <a:gd name="T59" fmla="*/ 302 h 315"/>
                <a:gd name="T60" fmla="*/ 763 w 2663"/>
                <a:gd name="T61" fmla="*/ 304 h 315"/>
                <a:gd name="T62" fmla="*/ 663 w 2663"/>
                <a:gd name="T63" fmla="*/ 306 h 315"/>
                <a:gd name="T64" fmla="*/ 542 w 2663"/>
                <a:gd name="T65" fmla="*/ 309 h 315"/>
                <a:gd name="T66" fmla="*/ 436 w 2663"/>
                <a:gd name="T67" fmla="*/ 313 h 315"/>
                <a:gd name="T68" fmla="*/ 344 w 2663"/>
                <a:gd name="T69" fmla="*/ 315 h 315"/>
                <a:gd name="T70" fmla="*/ 260 w 2663"/>
                <a:gd name="T71" fmla="*/ 313 h 315"/>
                <a:gd name="T72" fmla="*/ 185 w 2663"/>
                <a:gd name="T73" fmla="*/ 306 h 315"/>
                <a:gd name="T74" fmla="*/ 121 w 2663"/>
                <a:gd name="T75" fmla="*/ 290 h 315"/>
                <a:gd name="T76" fmla="*/ 73 w 2663"/>
                <a:gd name="T77" fmla="*/ 267 h 315"/>
                <a:gd name="T78" fmla="*/ 27 w 2663"/>
                <a:gd name="T79" fmla="*/ 225 h 315"/>
                <a:gd name="T80" fmla="*/ 6 w 2663"/>
                <a:gd name="T81" fmla="*/ 194 h 315"/>
                <a:gd name="T82" fmla="*/ 0 w 2663"/>
                <a:gd name="T83" fmla="*/ 169 h 315"/>
                <a:gd name="T84" fmla="*/ 2 w 2663"/>
                <a:gd name="T85" fmla="*/ 142 h 315"/>
                <a:gd name="T86" fmla="*/ 20 w 2663"/>
                <a:gd name="T87" fmla="*/ 121 h 315"/>
                <a:gd name="T88" fmla="*/ 48 w 2663"/>
                <a:gd name="T89" fmla="*/ 110 h 315"/>
                <a:gd name="T90" fmla="*/ 93 w 2663"/>
                <a:gd name="T91" fmla="*/ 104 h 315"/>
                <a:gd name="T92" fmla="*/ 713 w 2663"/>
                <a:gd name="T93" fmla="*/ 81 h 315"/>
                <a:gd name="T94" fmla="*/ 1475 w 2663"/>
                <a:gd name="T95" fmla="*/ 43 h 315"/>
                <a:gd name="T96" fmla="*/ 1730 w 2663"/>
                <a:gd name="T97" fmla="*/ 25 h 315"/>
                <a:gd name="T98" fmla="*/ 1818 w 2663"/>
                <a:gd name="T99" fmla="*/ 20 h 315"/>
                <a:gd name="T100" fmla="*/ 1899 w 2663"/>
                <a:gd name="T101" fmla="*/ 14 h 315"/>
                <a:gd name="T102" fmla="*/ 1970 w 2663"/>
                <a:gd name="T103" fmla="*/ 10 h 315"/>
                <a:gd name="T104" fmla="*/ 2033 w 2663"/>
                <a:gd name="T105" fmla="*/ 6 h 315"/>
                <a:gd name="T106" fmla="*/ 2089 w 2663"/>
                <a:gd name="T107" fmla="*/ 4 h 315"/>
                <a:gd name="T108" fmla="*/ 2137 w 2663"/>
                <a:gd name="T109" fmla="*/ 2 h 315"/>
                <a:gd name="T110" fmla="*/ 2175 w 2663"/>
                <a:gd name="T111" fmla="*/ 0 h 3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63"/>
                <a:gd name="T169" fmla="*/ 0 h 315"/>
                <a:gd name="T170" fmla="*/ 2663 w 2663"/>
                <a:gd name="T171" fmla="*/ 315 h 31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63" h="315">
                  <a:moveTo>
                    <a:pt x="2185" y="0"/>
                  </a:moveTo>
                  <a:lnTo>
                    <a:pt x="2198" y="0"/>
                  </a:lnTo>
                  <a:lnTo>
                    <a:pt x="2214" y="2"/>
                  </a:lnTo>
                  <a:lnTo>
                    <a:pt x="2229" y="2"/>
                  </a:lnTo>
                  <a:lnTo>
                    <a:pt x="2244" y="4"/>
                  </a:lnTo>
                  <a:lnTo>
                    <a:pt x="2262" y="8"/>
                  </a:lnTo>
                  <a:lnTo>
                    <a:pt x="2281" y="10"/>
                  </a:lnTo>
                  <a:lnTo>
                    <a:pt x="2298" y="14"/>
                  </a:lnTo>
                  <a:lnTo>
                    <a:pt x="2319" y="20"/>
                  </a:lnTo>
                  <a:lnTo>
                    <a:pt x="2339" y="23"/>
                  </a:lnTo>
                  <a:lnTo>
                    <a:pt x="2360" y="29"/>
                  </a:lnTo>
                  <a:lnTo>
                    <a:pt x="2381" y="37"/>
                  </a:lnTo>
                  <a:lnTo>
                    <a:pt x="2404" y="45"/>
                  </a:lnTo>
                  <a:lnTo>
                    <a:pt x="2427" y="52"/>
                  </a:lnTo>
                  <a:lnTo>
                    <a:pt x="2452" y="60"/>
                  </a:lnTo>
                  <a:lnTo>
                    <a:pt x="2475" y="69"/>
                  </a:lnTo>
                  <a:lnTo>
                    <a:pt x="2502" y="79"/>
                  </a:lnTo>
                  <a:lnTo>
                    <a:pt x="2521" y="89"/>
                  </a:lnTo>
                  <a:lnTo>
                    <a:pt x="2538" y="98"/>
                  </a:lnTo>
                  <a:lnTo>
                    <a:pt x="2555" y="108"/>
                  </a:lnTo>
                  <a:lnTo>
                    <a:pt x="2571" y="117"/>
                  </a:lnTo>
                  <a:lnTo>
                    <a:pt x="2586" y="127"/>
                  </a:lnTo>
                  <a:lnTo>
                    <a:pt x="2600" y="137"/>
                  </a:lnTo>
                  <a:lnTo>
                    <a:pt x="2611" y="144"/>
                  </a:lnTo>
                  <a:lnTo>
                    <a:pt x="2623" y="152"/>
                  </a:lnTo>
                  <a:lnTo>
                    <a:pt x="2632" y="162"/>
                  </a:lnTo>
                  <a:lnTo>
                    <a:pt x="2640" y="169"/>
                  </a:lnTo>
                  <a:lnTo>
                    <a:pt x="2648" y="177"/>
                  </a:lnTo>
                  <a:lnTo>
                    <a:pt x="2653" y="185"/>
                  </a:lnTo>
                  <a:lnTo>
                    <a:pt x="2657" y="190"/>
                  </a:lnTo>
                  <a:lnTo>
                    <a:pt x="2661" y="198"/>
                  </a:lnTo>
                  <a:lnTo>
                    <a:pt x="2663" y="206"/>
                  </a:lnTo>
                  <a:lnTo>
                    <a:pt x="2663" y="212"/>
                  </a:lnTo>
                  <a:lnTo>
                    <a:pt x="2663" y="215"/>
                  </a:lnTo>
                  <a:lnTo>
                    <a:pt x="2663" y="219"/>
                  </a:lnTo>
                  <a:lnTo>
                    <a:pt x="2661" y="221"/>
                  </a:lnTo>
                  <a:lnTo>
                    <a:pt x="2657" y="225"/>
                  </a:lnTo>
                  <a:lnTo>
                    <a:pt x="2653" y="227"/>
                  </a:lnTo>
                  <a:lnTo>
                    <a:pt x="2649" y="229"/>
                  </a:lnTo>
                  <a:lnTo>
                    <a:pt x="2644" y="233"/>
                  </a:lnTo>
                  <a:lnTo>
                    <a:pt x="2638" y="235"/>
                  </a:lnTo>
                  <a:lnTo>
                    <a:pt x="2632" y="236"/>
                  </a:lnTo>
                  <a:lnTo>
                    <a:pt x="2623" y="238"/>
                  </a:lnTo>
                  <a:lnTo>
                    <a:pt x="2615" y="238"/>
                  </a:lnTo>
                  <a:lnTo>
                    <a:pt x="2605" y="240"/>
                  </a:lnTo>
                  <a:lnTo>
                    <a:pt x="2596" y="240"/>
                  </a:lnTo>
                  <a:lnTo>
                    <a:pt x="2584" y="242"/>
                  </a:lnTo>
                  <a:lnTo>
                    <a:pt x="2571" y="242"/>
                  </a:lnTo>
                  <a:lnTo>
                    <a:pt x="2557" y="242"/>
                  </a:lnTo>
                  <a:lnTo>
                    <a:pt x="2458" y="242"/>
                  </a:lnTo>
                  <a:lnTo>
                    <a:pt x="2360" y="244"/>
                  </a:lnTo>
                  <a:lnTo>
                    <a:pt x="2264" y="244"/>
                  </a:lnTo>
                  <a:lnTo>
                    <a:pt x="2170" y="246"/>
                  </a:lnTo>
                  <a:lnTo>
                    <a:pt x="2124" y="248"/>
                  </a:lnTo>
                  <a:lnTo>
                    <a:pt x="2077" y="250"/>
                  </a:lnTo>
                  <a:lnTo>
                    <a:pt x="2031" y="252"/>
                  </a:lnTo>
                  <a:lnTo>
                    <a:pt x="1985" y="252"/>
                  </a:lnTo>
                  <a:lnTo>
                    <a:pt x="1941" y="254"/>
                  </a:lnTo>
                  <a:lnTo>
                    <a:pt x="1897" y="256"/>
                  </a:lnTo>
                  <a:lnTo>
                    <a:pt x="1853" y="258"/>
                  </a:lnTo>
                  <a:lnTo>
                    <a:pt x="1811" y="261"/>
                  </a:lnTo>
                  <a:lnTo>
                    <a:pt x="1778" y="261"/>
                  </a:lnTo>
                  <a:lnTo>
                    <a:pt x="1747" y="263"/>
                  </a:lnTo>
                  <a:lnTo>
                    <a:pt x="1715" y="265"/>
                  </a:lnTo>
                  <a:lnTo>
                    <a:pt x="1684" y="265"/>
                  </a:lnTo>
                  <a:lnTo>
                    <a:pt x="1653" y="267"/>
                  </a:lnTo>
                  <a:lnTo>
                    <a:pt x="1624" y="269"/>
                  </a:lnTo>
                  <a:lnTo>
                    <a:pt x="1594" y="269"/>
                  </a:lnTo>
                  <a:lnTo>
                    <a:pt x="1565" y="271"/>
                  </a:lnTo>
                  <a:lnTo>
                    <a:pt x="1536" y="273"/>
                  </a:lnTo>
                  <a:lnTo>
                    <a:pt x="1509" y="273"/>
                  </a:lnTo>
                  <a:lnTo>
                    <a:pt x="1482" y="275"/>
                  </a:lnTo>
                  <a:lnTo>
                    <a:pt x="1455" y="277"/>
                  </a:lnTo>
                  <a:lnTo>
                    <a:pt x="1429" y="277"/>
                  </a:lnTo>
                  <a:lnTo>
                    <a:pt x="1402" y="279"/>
                  </a:lnTo>
                  <a:lnTo>
                    <a:pt x="1377" y="279"/>
                  </a:lnTo>
                  <a:lnTo>
                    <a:pt x="1352" y="281"/>
                  </a:lnTo>
                  <a:lnTo>
                    <a:pt x="1329" y="281"/>
                  </a:lnTo>
                  <a:lnTo>
                    <a:pt x="1304" y="283"/>
                  </a:lnTo>
                  <a:lnTo>
                    <a:pt x="1281" y="283"/>
                  </a:lnTo>
                  <a:lnTo>
                    <a:pt x="1258" y="284"/>
                  </a:lnTo>
                  <a:lnTo>
                    <a:pt x="1237" y="284"/>
                  </a:lnTo>
                  <a:lnTo>
                    <a:pt x="1214" y="286"/>
                  </a:lnTo>
                  <a:lnTo>
                    <a:pt x="1193" y="286"/>
                  </a:lnTo>
                  <a:lnTo>
                    <a:pt x="1173" y="288"/>
                  </a:lnTo>
                  <a:lnTo>
                    <a:pt x="1152" y="288"/>
                  </a:lnTo>
                  <a:lnTo>
                    <a:pt x="1133" y="288"/>
                  </a:lnTo>
                  <a:lnTo>
                    <a:pt x="1114" y="290"/>
                  </a:lnTo>
                  <a:lnTo>
                    <a:pt x="1095" y="290"/>
                  </a:lnTo>
                  <a:lnTo>
                    <a:pt x="1077" y="292"/>
                  </a:lnTo>
                  <a:lnTo>
                    <a:pt x="1058" y="292"/>
                  </a:lnTo>
                  <a:lnTo>
                    <a:pt x="1041" y="292"/>
                  </a:lnTo>
                  <a:lnTo>
                    <a:pt x="1025" y="294"/>
                  </a:lnTo>
                  <a:lnTo>
                    <a:pt x="1008" y="294"/>
                  </a:lnTo>
                  <a:lnTo>
                    <a:pt x="993" y="294"/>
                  </a:lnTo>
                  <a:lnTo>
                    <a:pt x="978" y="296"/>
                  </a:lnTo>
                  <a:lnTo>
                    <a:pt x="964" y="296"/>
                  </a:lnTo>
                  <a:lnTo>
                    <a:pt x="949" y="296"/>
                  </a:lnTo>
                  <a:lnTo>
                    <a:pt x="935" y="296"/>
                  </a:lnTo>
                  <a:lnTo>
                    <a:pt x="924" y="298"/>
                  </a:lnTo>
                  <a:lnTo>
                    <a:pt x="910" y="298"/>
                  </a:lnTo>
                  <a:lnTo>
                    <a:pt x="899" y="298"/>
                  </a:lnTo>
                  <a:lnTo>
                    <a:pt x="887" y="298"/>
                  </a:lnTo>
                  <a:lnTo>
                    <a:pt x="876" y="300"/>
                  </a:lnTo>
                  <a:lnTo>
                    <a:pt x="866" y="300"/>
                  </a:lnTo>
                  <a:lnTo>
                    <a:pt x="855" y="300"/>
                  </a:lnTo>
                  <a:lnTo>
                    <a:pt x="847" y="300"/>
                  </a:lnTo>
                  <a:lnTo>
                    <a:pt x="837" y="300"/>
                  </a:lnTo>
                  <a:lnTo>
                    <a:pt x="828" y="300"/>
                  </a:lnTo>
                  <a:lnTo>
                    <a:pt x="820" y="302"/>
                  </a:lnTo>
                  <a:lnTo>
                    <a:pt x="812" y="302"/>
                  </a:lnTo>
                  <a:lnTo>
                    <a:pt x="807" y="302"/>
                  </a:lnTo>
                  <a:lnTo>
                    <a:pt x="801" y="302"/>
                  </a:lnTo>
                  <a:lnTo>
                    <a:pt x="793" y="302"/>
                  </a:lnTo>
                  <a:lnTo>
                    <a:pt x="789" y="302"/>
                  </a:lnTo>
                  <a:lnTo>
                    <a:pt x="784" y="302"/>
                  </a:lnTo>
                  <a:lnTo>
                    <a:pt x="780" y="302"/>
                  </a:lnTo>
                  <a:lnTo>
                    <a:pt x="776" y="302"/>
                  </a:lnTo>
                  <a:lnTo>
                    <a:pt x="772" y="302"/>
                  </a:lnTo>
                  <a:lnTo>
                    <a:pt x="770" y="302"/>
                  </a:lnTo>
                  <a:lnTo>
                    <a:pt x="766" y="302"/>
                  </a:lnTo>
                  <a:lnTo>
                    <a:pt x="764" y="304"/>
                  </a:lnTo>
                  <a:lnTo>
                    <a:pt x="763" y="304"/>
                  </a:lnTo>
                  <a:lnTo>
                    <a:pt x="728" y="304"/>
                  </a:lnTo>
                  <a:lnTo>
                    <a:pt x="695" y="306"/>
                  </a:lnTo>
                  <a:lnTo>
                    <a:pt x="663" y="306"/>
                  </a:lnTo>
                  <a:lnTo>
                    <a:pt x="630" y="307"/>
                  </a:lnTo>
                  <a:lnTo>
                    <a:pt x="599" y="307"/>
                  </a:lnTo>
                  <a:lnTo>
                    <a:pt x="571" y="309"/>
                  </a:lnTo>
                  <a:lnTo>
                    <a:pt x="542" y="309"/>
                  </a:lnTo>
                  <a:lnTo>
                    <a:pt x="513" y="311"/>
                  </a:lnTo>
                  <a:lnTo>
                    <a:pt x="486" y="311"/>
                  </a:lnTo>
                  <a:lnTo>
                    <a:pt x="461" y="313"/>
                  </a:lnTo>
                  <a:lnTo>
                    <a:pt x="436" y="313"/>
                  </a:lnTo>
                  <a:lnTo>
                    <a:pt x="411" y="313"/>
                  </a:lnTo>
                  <a:lnTo>
                    <a:pt x="388" y="315"/>
                  </a:lnTo>
                  <a:lnTo>
                    <a:pt x="367" y="315"/>
                  </a:lnTo>
                  <a:lnTo>
                    <a:pt x="344" y="315"/>
                  </a:lnTo>
                  <a:lnTo>
                    <a:pt x="325" y="315"/>
                  </a:lnTo>
                  <a:lnTo>
                    <a:pt x="302" y="315"/>
                  </a:lnTo>
                  <a:lnTo>
                    <a:pt x="281" y="313"/>
                  </a:lnTo>
                  <a:lnTo>
                    <a:pt x="260" y="313"/>
                  </a:lnTo>
                  <a:lnTo>
                    <a:pt x="238" y="311"/>
                  </a:lnTo>
                  <a:lnTo>
                    <a:pt x="219" y="309"/>
                  </a:lnTo>
                  <a:lnTo>
                    <a:pt x="202" y="307"/>
                  </a:lnTo>
                  <a:lnTo>
                    <a:pt x="185" y="306"/>
                  </a:lnTo>
                  <a:lnTo>
                    <a:pt x="167" y="302"/>
                  </a:lnTo>
                  <a:lnTo>
                    <a:pt x="152" y="298"/>
                  </a:lnTo>
                  <a:lnTo>
                    <a:pt x="137" y="294"/>
                  </a:lnTo>
                  <a:lnTo>
                    <a:pt x="121" y="290"/>
                  </a:lnTo>
                  <a:lnTo>
                    <a:pt x="108" y="284"/>
                  </a:lnTo>
                  <a:lnTo>
                    <a:pt x="96" y="279"/>
                  </a:lnTo>
                  <a:lnTo>
                    <a:pt x="85" y="273"/>
                  </a:lnTo>
                  <a:lnTo>
                    <a:pt x="73" y="267"/>
                  </a:lnTo>
                  <a:lnTo>
                    <a:pt x="66" y="261"/>
                  </a:lnTo>
                  <a:lnTo>
                    <a:pt x="50" y="248"/>
                  </a:lnTo>
                  <a:lnTo>
                    <a:pt x="37" y="236"/>
                  </a:lnTo>
                  <a:lnTo>
                    <a:pt x="27" y="225"/>
                  </a:lnTo>
                  <a:lnTo>
                    <a:pt x="18" y="212"/>
                  </a:lnTo>
                  <a:lnTo>
                    <a:pt x="14" y="206"/>
                  </a:lnTo>
                  <a:lnTo>
                    <a:pt x="10" y="200"/>
                  </a:lnTo>
                  <a:lnTo>
                    <a:pt x="6" y="194"/>
                  </a:lnTo>
                  <a:lnTo>
                    <a:pt x="4" y="187"/>
                  </a:lnTo>
                  <a:lnTo>
                    <a:pt x="2" y="181"/>
                  </a:lnTo>
                  <a:lnTo>
                    <a:pt x="0" y="175"/>
                  </a:lnTo>
                  <a:lnTo>
                    <a:pt x="0" y="169"/>
                  </a:lnTo>
                  <a:lnTo>
                    <a:pt x="0" y="164"/>
                  </a:lnTo>
                  <a:lnTo>
                    <a:pt x="0" y="156"/>
                  </a:lnTo>
                  <a:lnTo>
                    <a:pt x="0" y="148"/>
                  </a:lnTo>
                  <a:lnTo>
                    <a:pt x="2" y="142"/>
                  </a:lnTo>
                  <a:lnTo>
                    <a:pt x="6" y="137"/>
                  </a:lnTo>
                  <a:lnTo>
                    <a:pt x="10" y="131"/>
                  </a:lnTo>
                  <a:lnTo>
                    <a:pt x="14" y="127"/>
                  </a:lnTo>
                  <a:lnTo>
                    <a:pt x="20" y="121"/>
                  </a:lnTo>
                  <a:lnTo>
                    <a:pt x="25" y="117"/>
                  </a:lnTo>
                  <a:lnTo>
                    <a:pt x="31" y="114"/>
                  </a:lnTo>
                  <a:lnTo>
                    <a:pt x="39" y="112"/>
                  </a:lnTo>
                  <a:lnTo>
                    <a:pt x="48" y="110"/>
                  </a:lnTo>
                  <a:lnTo>
                    <a:pt x="58" y="106"/>
                  </a:lnTo>
                  <a:lnTo>
                    <a:pt x="68" y="106"/>
                  </a:lnTo>
                  <a:lnTo>
                    <a:pt x="79" y="104"/>
                  </a:lnTo>
                  <a:lnTo>
                    <a:pt x="93" y="104"/>
                  </a:lnTo>
                  <a:lnTo>
                    <a:pt x="106" y="104"/>
                  </a:lnTo>
                  <a:lnTo>
                    <a:pt x="311" y="96"/>
                  </a:lnTo>
                  <a:lnTo>
                    <a:pt x="513" y="89"/>
                  </a:lnTo>
                  <a:lnTo>
                    <a:pt x="713" y="81"/>
                  </a:lnTo>
                  <a:lnTo>
                    <a:pt x="908" y="71"/>
                  </a:lnTo>
                  <a:lnTo>
                    <a:pt x="1100" y="62"/>
                  </a:lnTo>
                  <a:lnTo>
                    <a:pt x="1290" y="52"/>
                  </a:lnTo>
                  <a:lnTo>
                    <a:pt x="1475" y="43"/>
                  </a:lnTo>
                  <a:lnTo>
                    <a:pt x="1657" y="31"/>
                  </a:lnTo>
                  <a:lnTo>
                    <a:pt x="1682" y="29"/>
                  </a:lnTo>
                  <a:lnTo>
                    <a:pt x="1705" y="27"/>
                  </a:lnTo>
                  <a:lnTo>
                    <a:pt x="1730" y="25"/>
                  </a:lnTo>
                  <a:lnTo>
                    <a:pt x="1753" y="23"/>
                  </a:lnTo>
                  <a:lnTo>
                    <a:pt x="1774" y="23"/>
                  </a:lnTo>
                  <a:lnTo>
                    <a:pt x="1797" y="21"/>
                  </a:lnTo>
                  <a:lnTo>
                    <a:pt x="1818" y="20"/>
                  </a:lnTo>
                  <a:lnTo>
                    <a:pt x="1839" y="18"/>
                  </a:lnTo>
                  <a:lnTo>
                    <a:pt x="1861" y="18"/>
                  </a:lnTo>
                  <a:lnTo>
                    <a:pt x="1880" y="16"/>
                  </a:lnTo>
                  <a:lnTo>
                    <a:pt x="1899" y="14"/>
                  </a:lnTo>
                  <a:lnTo>
                    <a:pt x="1918" y="14"/>
                  </a:lnTo>
                  <a:lnTo>
                    <a:pt x="1935" y="12"/>
                  </a:lnTo>
                  <a:lnTo>
                    <a:pt x="1953" y="10"/>
                  </a:lnTo>
                  <a:lnTo>
                    <a:pt x="1970" y="10"/>
                  </a:lnTo>
                  <a:lnTo>
                    <a:pt x="1987" y="8"/>
                  </a:lnTo>
                  <a:lnTo>
                    <a:pt x="2003" y="8"/>
                  </a:lnTo>
                  <a:lnTo>
                    <a:pt x="2020" y="6"/>
                  </a:lnTo>
                  <a:lnTo>
                    <a:pt x="2033" y="6"/>
                  </a:lnTo>
                  <a:lnTo>
                    <a:pt x="2049" y="6"/>
                  </a:lnTo>
                  <a:lnTo>
                    <a:pt x="2062" y="4"/>
                  </a:lnTo>
                  <a:lnTo>
                    <a:pt x="2076" y="4"/>
                  </a:lnTo>
                  <a:lnTo>
                    <a:pt x="2089" y="4"/>
                  </a:lnTo>
                  <a:lnTo>
                    <a:pt x="2102" y="2"/>
                  </a:lnTo>
                  <a:lnTo>
                    <a:pt x="2114" y="2"/>
                  </a:lnTo>
                  <a:lnTo>
                    <a:pt x="2125" y="2"/>
                  </a:lnTo>
                  <a:lnTo>
                    <a:pt x="2137" y="2"/>
                  </a:lnTo>
                  <a:lnTo>
                    <a:pt x="2147" y="0"/>
                  </a:lnTo>
                  <a:lnTo>
                    <a:pt x="2158" y="0"/>
                  </a:lnTo>
                  <a:lnTo>
                    <a:pt x="2168" y="0"/>
                  </a:lnTo>
                  <a:lnTo>
                    <a:pt x="2175" y="0"/>
                  </a:lnTo>
                  <a:lnTo>
                    <a:pt x="218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" name="Freeform 36"/>
            <p:cNvSpPr>
              <a:spLocks/>
            </p:cNvSpPr>
            <p:nvPr/>
          </p:nvSpPr>
          <p:spPr bwMode="auto">
            <a:xfrm>
              <a:off x="2127250" y="4838700"/>
              <a:ext cx="1792288" cy="1017588"/>
            </a:xfrm>
            <a:custGeom>
              <a:avLst/>
              <a:gdLst>
                <a:gd name="T0" fmla="*/ 1697 w 2259"/>
                <a:gd name="T1" fmla="*/ 2 h 1280"/>
                <a:gd name="T2" fmla="*/ 1760 w 2259"/>
                <a:gd name="T3" fmla="*/ 13 h 1280"/>
                <a:gd name="T4" fmla="*/ 1851 w 2259"/>
                <a:gd name="T5" fmla="*/ 32 h 1280"/>
                <a:gd name="T6" fmla="*/ 1966 w 2259"/>
                <a:gd name="T7" fmla="*/ 63 h 1280"/>
                <a:gd name="T8" fmla="*/ 2058 w 2259"/>
                <a:gd name="T9" fmla="*/ 92 h 1280"/>
                <a:gd name="T10" fmla="*/ 2112 w 2259"/>
                <a:gd name="T11" fmla="*/ 115 h 1280"/>
                <a:gd name="T12" fmla="*/ 2156 w 2259"/>
                <a:gd name="T13" fmla="*/ 138 h 1280"/>
                <a:gd name="T14" fmla="*/ 2192 w 2259"/>
                <a:gd name="T15" fmla="*/ 161 h 1280"/>
                <a:gd name="T16" fmla="*/ 2221 w 2259"/>
                <a:gd name="T17" fmla="*/ 186 h 1280"/>
                <a:gd name="T18" fmla="*/ 2242 w 2259"/>
                <a:gd name="T19" fmla="*/ 213 h 1280"/>
                <a:gd name="T20" fmla="*/ 2254 w 2259"/>
                <a:gd name="T21" fmla="*/ 238 h 1280"/>
                <a:gd name="T22" fmla="*/ 2259 w 2259"/>
                <a:gd name="T23" fmla="*/ 265 h 1280"/>
                <a:gd name="T24" fmla="*/ 2252 w 2259"/>
                <a:gd name="T25" fmla="*/ 288 h 1280"/>
                <a:gd name="T26" fmla="*/ 2234 w 2259"/>
                <a:gd name="T27" fmla="*/ 309 h 1280"/>
                <a:gd name="T28" fmla="*/ 2204 w 2259"/>
                <a:gd name="T29" fmla="*/ 330 h 1280"/>
                <a:gd name="T30" fmla="*/ 2162 w 2259"/>
                <a:gd name="T31" fmla="*/ 349 h 1280"/>
                <a:gd name="T32" fmla="*/ 2056 w 2259"/>
                <a:gd name="T33" fmla="*/ 395 h 1280"/>
                <a:gd name="T34" fmla="*/ 1948 w 2259"/>
                <a:gd name="T35" fmla="*/ 451 h 1280"/>
                <a:gd name="T36" fmla="*/ 1837 w 2259"/>
                <a:gd name="T37" fmla="*/ 514 h 1280"/>
                <a:gd name="T38" fmla="*/ 1722 w 2259"/>
                <a:gd name="T39" fmla="*/ 591 h 1280"/>
                <a:gd name="T40" fmla="*/ 1507 w 2259"/>
                <a:gd name="T41" fmla="*/ 723 h 1280"/>
                <a:gd name="T42" fmla="*/ 1284 w 2259"/>
                <a:gd name="T43" fmla="*/ 842 h 1280"/>
                <a:gd name="T44" fmla="*/ 1056 w 2259"/>
                <a:gd name="T45" fmla="*/ 950 h 1280"/>
                <a:gd name="T46" fmla="*/ 783 w 2259"/>
                <a:gd name="T47" fmla="*/ 1069 h 1280"/>
                <a:gd name="T48" fmla="*/ 639 w 2259"/>
                <a:gd name="T49" fmla="*/ 1128 h 1280"/>
                <a:gd name="T50" fmla="*/ 503 w 2259"/>
                <a:gd name="T51" fmla="*/ 1176 h 1280"/>
                <a:gd name="T52" fmla="*/ 378 w 2259"/>
                <a:gd name="T53" fmla="*/ 1213 h 1280"/>
                <a:gd name="T54" fmla="*/ 261 w 2259"/>
                <a:gd name="T55" fmla="*/ 1244 h 1280"/>
                <a:gd name="T56" fmla="*/ 186 w 2259"/>
                <a:gd name="T57" fmla="*/ 1265 h 1280"/>
                <a:gd name="T58" fmla="*/ 138 w 2259"/>
                <a:gd name="T59" fmla="*/ 1276 h 1280"/>
                <a:gd name="T60" fmla="*/ 98 w 2259"/>
                <a:gd name="T61" fmla="*/ 1280 h 1280"/>
                <a:gd name="T62" fmla="*/ 61 w 2259"/>
                <a:gd name="T63" fmla="*/ 1280 h 1280"/>
                <a:gd name="T64" fmla="*/ 31 w 2259"/>
                <a:gd name="T65" fmla="*/ 1274 h 1280"/>
                <a:gd name="T66" fmla="*/ 10 w 2259"/>
                <a:gd name="T67" fmla="*/ 1263 h 1280"/>
                <a:gd name="T68" fmla="*/ 2 w 2259"/>
                <a:gd name="T69" fmla="*/ 1249 h 1280"/>
                <a:gd name="T70" fmla="*/ 157 w 2259"/>
                <a:gd name="T71" fmla="*/ 1165 h 1280"/>
                <a:gd name="T72" fmla="*/ 359 w 2259"/>
                <a:gd name="T73" fmla="*/ 1057 h 1280"/>
                <a:gd name="T74" fmla="*/ 553 w 2259"/>
                <a:gd name="T75" fmla="*/ 948 h 1280"/>
                <a:gd name="T76" fmla="*/ 735 w 2259"/>
                <a:gd name="T77" fmla="*/ 833 h 1280"/>
                <a:gd name="T78" fmla="*/ 870 w 2259"/>
                <a:gd name="T79" fmla="*/ 746 h 1280"/>
                <a:gd name="T80" fmla="*/ 981 w 2259"/>
                <a:gd name="T81" fmla="*/ 673 h 1280"/>
                <a:gd name="T82" fmla="*/ 1083 w 2259"/>
                <a:gd name="T83" fmla="*/ 602 h 1280"/>
                <a:gd name="T84" fmla="*/ 1179 w 2259"/>
                <a:gd name="T85" fmla="*/ 533 h 1280"/>
                <a:gd name="T86" fmla="*/ 1265 w 2259"/>
                <a:gd name="T87" fmla="*/ 466 h 1280"/>
                <a:gd name="T88" fmla="*/ 1344 w 2259"/>
                <a:gd name="T89" fmla="*/ 401 h 1280"/>
                <a:gd name="T90" fmla="*/ 1413 w 2259"/>
                <a:gd name="T91" fmla="*/ 338 h 1280"/>
                <a:gd name="T92" fmla="*/ 1472 w 2259"/>
                <a:gd name="T93" fmla="*/ 274 h 1280"/>
                <a:gd name="T94" fmla="*/ 1515 w 2259"/>
                <a:gd name="T95" fmla="*/ 232 h 1280"/>
                <a:gd name="T96" fmla="*/ 1543 w 2259"/>
                <a:gd name="T97" fmla="*/ 186 h 1280"/>
                <a:gd name="T98" fmla="*/ 1561 w 2259"/>
                <a:gd name="T99" fmla="*/ 128 h 1280"/>
                <a:gd name="T100" fmla="*/ 1568 w 2259"/>
                <a:gd name="T101" fmla="*/ 59 h 1280"/>
                <a:gd name="T102" fmla="*/ 1572 w 2259"/>
                <a:gd name="T103" fmla="*/ 27 h 1280"/>
                <a:gd name="T104" fmla="*/ 1588 w 2259"/>
                <a:gd name="T105" fmla="*/ 11 h 1280"/>
                <a:gd name="T106" fmla="*/ 1614 w 2259"/>
                <a:gd name="T107" fmla="*/ 3 h 1280"/>
                <a:gd name="T108" fmla="*/ 1655 w 2259"/>
                <a:gd name="T109" fmla="*/ 0 h 128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59"/>
                <a:gd name="T166" fmla="*/ 0 h 1280"/>
                <a:gd name="T167" fmla="*/ 2259 w 2259"/>
                <a:gd name="T168" fmla="*/ 1280 h 128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59" h="1280">
                  <a:moveTo>
                    <a:pt x="1666" y="0"/>
                  </a:moveTo>
                  <a:lnTo>
                    <a:pt x="1674" y="0"/>
                  </a:lnTo>
                  <a:lnTo>
                    <a:pt x="1684" y="0"/>
                  </a:lnTo>
                  <a:lnTo>
                    <a:pt x="1697" y="2"/>
                  </a:lnTo>
                  <a:lnTo>
                    <a:pt x="1710" y="3"/>
                  </a:lnTo>
                  <a:lnTo>
                    <a:pt x="1726" y="5"/>
                  </a:lnTo>
                  <a:lnTo>
                    <a:pt x="1741" y="9"/>
                  </a:lnTo>
                  <a:lnTo>
                    <a:pt x="1760" y="13"/>
                  </a:lnTo>
                  <a:lnTo>
                    <a:pt x="1781" y="17"/>
                  </a:lnTo>
                  <a:lnTo>
                    <a:pt x="1803" y="21"/>
                  </a:lnTo>
                  <a:lnTo>
                    <a:pt x="1826" y="27"/>
                  </a:lnTo>
                  <a:lnTo>
                    <a:pt x="1851" y="32"/>
                  </a:lnTo>
                  <a:lnTo>
                    <a:pt x="1877" y="40"/>
                  </a:lnTo>
                  <a:lnTo>
                    <a:pt x="1904" y="46"/>
                  </a:lnTo>
                  <a:lnTo>
                    <a:pt x="1935" y="53"/>
                  </a:lnTo>
                  <a:lnTo>
                    <a:pt x="1966" y="63"/>
                  </a:lnTo>
                  <a:lnTo>
                    <a:pt x="1998" y="71"/>
                  </a:lnTo>
                  <a:lnTo>
                    <a:pt x="2029" y="82"/>
                  </a:lnTo>
                  <a:lnTo>
                    <a:pt x="2044" y="88"/>
                  </a:lnTo>
                  <a:lnTo>
                    <a:pt x="2058" y="92"/>
                  </a:lnTo>
                  <a:lnTo>
                    <a:pt x="2073" y="98"/>
                  </a:lnTo>
                  <a:lnTo>
                    <a:pt x="2087" y="103"/>
                  </a:lnTo>
                  <a:lnTo>
                    <a:pt x="2098" y="109"/>
                  </a:lnTo>
                  <a:lnTo>
                    <a:pt x="2112" y="115"/>
                  </a:lnTo>
                  <a:lnTo>
                    <a:pt x="2123" y="121"/>
                  </a:lnTo>
                  <a:lnTo>
                    <a:pt x="2135" y="126"/>
                  </a:lnTo>
                  <a:lnTo>
                    <a:pt x="2146" y="132"/>
                  </a:lnTo>
                  <a:lnTo>
                    <a:pt x="2156" y="138"/>
                  </a:lnTo>
                  <a:lnTo>
                    <a:pt x="2165" y="144"/>
                  </a:lnTo>
                  <a:lnTo>
                    <a:pt x="2175" y="149"/>
                  </a:lnTo>
                  <a:lnTo>
                    <a:pt x="2185" y="155"/>
                  </a:lnTo>
                  <a:lnTo>
                    <a:pt x="2192" y="161"/>
                  </a:lnTo>
                  <a:lnTo>
                    <a:pt x="2200" y="169"/>
                  </a:lnTo>
                  <a:lnTo>
                    <a:pt x="2208" y="174"/>
                  </a:lnTo>
                  <a:lnTo>
                    <a:pt x="2215" y="180"/>
                  </a:lnTo>
                  <a:lnTo>
                    <a:pt x="2221" y="186"/>
                  </a:lnTo>
                  <a:lnTo>
                    <a:pt x="2227" y="194"/>
                  </a:lnTo>
                  <a:lnTo>
                    <a:pt x="2233" y="199"/>
                  </a:lnTo>
                  <a:lnTo>
                    <a:pt x="2238" y="205"/>
                  </a:lnTo>
                  <a:lnTo>
                    <a:pt x="2242" y="213"/>
                  </a:lnTo>
                  <a:lnTo>
                    <a:pt x="2246" y="218"/>
                  </a:lnTo>
                  <a:lnTo>
                    <a:pt x="2250" y="224"/>
                  </a:lnTo>
                  <a:lnTo>
                    <a:pt x="2252" y="232"/>
                  </a:lnTo>
                  <a:lnTo>
                    <a:pt x="2254" y="238"/>
                  </a:lnTo>
                  <a:lnTo>
                    <a:pt x="2256" y="245"/>
                  </a:lnTo>
                  <a:lnTo>
                    <a:pt x="2258" y="251"/>
                  </a:lnTo>
                  <a:lnTo>
                    <a:pt x="2258" y="259"/>
                  </a:lnTo>
                  <a:lnTo>
                    <a:pt x="2259" y="265"/>
                  </a:lnTo>
                  <a:lnTo>
                    <a:pt x="2258" y="270"/>
                  </a:lnTo>
                  <a:lnTo>
                    <a:pt x="2258" y="276"/>
                  </a:lnTo>
                  <a:lnTo>
                    <a:pt x="2256" y="282"/>
                  </a:lnTo>
                  <a:lnTo>
                    <a:pt x="2252" y="288"/>
                  </a:lnTo>
                  <a:lnTo>
                    <a:pt x="2250" y="293"/>
                  </a:lnTo>
                  <a:lnTo>
                    <a:pt x="2244" y="299"/>
                  </a:lnTo>
                  <a:lnTo>
                    <a:pt x="2240" y="305"/>
                  </a:lnTo>
                  <a:lnTo>
                    <a:pt x="2234" y="309"/>
                  </a:lnTo>
                  <a:lnTo>
                    <a:pt x="2227" y="314"/>
                  </a:lnTo>
                  <a:lnTo>
                    <a:pt x="2221" y="320"/>
                  </a:lnTo>
                  <a:lnTo>
                    <a:pt x="2211" y="326"/>
                  </a:lnTo>
                  <a:lnTo>
                    <a:pt x="2204" y="330"/>
                  </a:lnTo>
                  <a:lnTo>
                    <a:pt x="2194" y="336"/>
                  </a:lnTo>
                  <a:lnTo>
                    <a:pt x="2185" y="339"/>
                  </a:lnTo>
                  <a:lnTo>
                    <a:pt x="2173" y="345"/>
                  </a:lnTo>
                  <a:lnTo>
                    <a:pt x="2162" y="349"/>
                  </a:lnTo>
                  <a:lnTo>
                    <a:pt x="2135" y="361"/>
                  </a:lnTo>
                  <a:lnTo>
                    <a:pt x="2110" y="372"/>
                  </a:lnTo>
                  <a:lnTo>
                    <a:pt x="2083" y="384"/>
                  </a:lnTo>
                  <a:lnTo>
                    <a:pt x="2056" y="395"/>
                  </a:lnTo>
                  <a:lnTo>
                    <a:pt x="2029" y="409"/>
                  </a:lnTo>
                  <a:lnTo>
                    <a:pt x="2002" y="422"/>
                  </a:lnTo>
                  <a:lnTo>
                    <a:pt x="1975" y="435"/>
                  </a:lnTo>
                  <a:lnTo>
                    <a:pt x="1948" y="451"/>
                  </a:lnTo>
                  <a:lnTo>
                    <a:pt x="1920" y="466"/>
                  </a:lnTo>
                  <a:lnTo>
                    <a:pt x="1893" y="481"/>
                  </a:lnTo>
                  <a:lnTo>
                    <a:pt x="1864" y="497"/>
                  </a:lnTo>
                  <a:lnTo>
                    <a:pt x="1837" y="514"/>
                  </a:lnTo>
                  <a:lnTo>
                    <a:pt x="1808" y="533"/>
                  </a:lnTo>
                  <a:lnTo>
                    <a:pt x="1780" y="553"/>
                  </a:lnTo>
                  <a:lnTo>
                    <a:pt x="1751" y="572"/>
                  </a:lnTo>
                  <a:lnTo>
                    <a:pt x="1722" y="591"/>
                  </a:lnTo>
                  <a:lnTo>
                    <a:pt x="1670" y="625"/>
                  </a:lnTo>
                  <a:lnTo>
                    <a:pt x="1616" y="658"/>
                  </a:lnTo>
                  <a:lnTo>
                    <a:pt x="1561" y="691"/>
                  </a:lnTo>
                  <a:lnTo>
                    <a:pt x="1507" y="723"/>
                  </a:lnTo>
                  <a:lnTo>
                    <a:pt x="1451" y="754"/>
                  </a:lnTo>
                  <a:lnTo>
                    <a:pt x="1396" y="783"/>
                  </a:lnTo>
                  <a:lnTo>
                    <a:pt x="1340" y="814"/>
                  </a:lnTo>
                  <a:lnTo>
                    <a:pt x="1284" y="842"/>
                  </a:lnTo>
                  <a:lnTo>
                    <a:pt x="1229" y="869"/>
                  </a:lnTo>
                  <a:lnTo>
                    <a:pt x="1171" y="898"/>
                  </a:lnTo>
                  <a:lnTo>
                    <a:pt x="1113" y="925"/>
                  </a:lnTo>
                  <a:lnTo>
                    <a:pt x="1056" y="950"/>
                  </a:lnTo>
                  <a:lnTo>
                    <a:pt x="998" y="977"/>
                  </a:lnTo>
                  <a:lnTo>
                    <a:pt x="939" y="1002"/>
                  </a:lnTo>
                  <a:lnTo>
                    <a:pt x="822" y="1052"/>
                  </a:lnTo>
                  <a:lnTo>
                    <a:pt x="783" y="1069"/>
                  </a:lnTo>
                  <a:lnTo>
                    <a:pt x="747" y="1084"/>
                  </a:lnTo>
                  <a:lnTo>
                    <a:pt x="710" y="1100"/>
                  </a:lnTo>
                  <a:lnTo>
                    <a:pt x="674" y="1115"/>
                  </a:lnTo>
                  <a:lnTo>
                    <a:pt x="639" y="1128"/>
                  </a:lnTo>
                  <a:lnTo>
                    <a:pt x="603" y="1142"/>
                  </a:lnTo>
                  <a:lnTo>
                    <a:pt x="570" y="1153"/>
                  </a:lnTo>
                  <a:lnTo>
                    <a:pt x="536" y="1165"/>
                  </a:lnTo>
                  <a:lnTo>
                    <a:pt x="503" y="1176"/>
                  </a:lnTo>
                  <a:lnTo>
                    <a:pt x="470" y="1186"/>
                  </a:lnTo>
                  <a:lnTo>
                    <a:pt x="440" y="1196"/>
                  </a:lnTo>
                  <a:lnTo>
                    <a:pt x="409" y="1203"/>
                  </a:lnTo>
                  <a:lnTo>
                    <a:pt x="378" y="1213"/>
                  </a:lnTo>
                  <a:lnTo>
                    <a:pt x="349" y="1221"/>
                  </a:lnTo>
                  <a:lnTo>
                    <a:pt x="321" y="1226"/>
                  </a:lnTo>
                  <a:lnTo>
                    <a:pt x="294" y="1232"/>
                  </a:lnTo>
                  <a:lnTo>
                    <a:pt x="261" y="1244"/>
                  </a:lnTo>
                  <a:lnTo>
                    <a:pt x="230" y="1253"/>
                  </a:lnTo>
                  <a:lnTo>
                    <a:pt x="215" y="1257"/>
                  </a:lnTo>
                  <a:lnTo>
                    <a:pt x="200" y="1261"/>
                  </a:lnTo>
                  <a:lnTo>
                    <a:pt x="186" y="1265"/>
                  </a:lnTo>
                  <a:lnTo>
                    <a:pt x="173" y="1269"/>
                  </a:lnTo>
                  <a:lnTo>
                    <a:pt x="161" y="1270"/>
                  </a:lnTo>
                  <a:lnTo>
                    <a:pt x="148" y="1274"/>
                  </a:lnTo>
                  <a:lnTo>
                    <a:pt x="138" y="1276"/>
                  </a:lnTo>
                  <a:lnTo>
                    <a:pt x="127" y="1278"/>
                  </a:lnTo>
                  <a:lnTo>
                    <a:pt x="117" y="1278"/>
                  </a:lnTo>
                  <a:lnTo>
                    <a:pt x="108" y="1280"/>
                  </a:lnTo>
                  <a:lnTo>
                    <a:pt x="98" y="1280"/>
                  </a:lnTo>
                  <a:lnTo>
                    <a:pt x="90" y="1280"/>
                  </a:lnTo>
                  <a:lnTo>
                    <a:pt x="79" y="1280"/>
                  </a:lnTo>
                  <a:lnTo>
                    <a:pt x="69" y="1280"/>
                  </a:lnTo>
                  <a:lnTo>
                    <a:pt x="61" y="1280"/>
                  </a:lnTo>
                  <a:lnTo>
                    <a:pt x="52" y="1278"/>
                  </a:lnTo>
                  <a:lnTo>
                    <a:pt x="44" y="1278"/>
                  </a:lnTo>
                  <a:lnTo>
                    <a:pt x="36" y="1276"/>
                  </a:lnTo>
                  <a:lnTo>
                    <a:pt x="31" y="1274"/>
                  </a:lnTo>
                  <a:lnTo>
                    <a:pt x="25" y="1272"/>
                  </a:lnTo>
                  <a:lnTo>
                    <a:pt x="19" y="1269"/>
                  </a:lnTo>
                  <a:lnTo>
                    <a:pt x="13" y="1267"/>
                  </a:lnTo>
                  <a:lnTo>
                    <a:pt x="10" y="1263"/>
                  </a:lnTo>
                  <a:lnTo>
                    <a:pt x="6" y="1261"/>
                  </a:lnTo>
                  <a:lnTo>
                    <a:pt x="4" y="1257"/>
                  </a:lnTo>
                  <a:lnTo>
                    <a:pt x="2" y="1253"/>
                  </a:lnTo>
                  <a:lnTo>
                    <a:pt x="2" y="1249"/>
                  </a:lnTo>
                  <a:lnTo>
                    <a:pt x="0" y="1245"/>
                  </a:lnTo>
                  <a:lnTo>
                    <a:pt x="54" y="1219"/>
                  </a:lnTo>
                  <a:lnTo>
                    <a:pt x="106" y="1192"/>
                  </a:lnTo>
                  <a:lnTo>
                    <a:pt x="157" y="1165"/>
                  </a:lnTo>
                  <a:lnTo>
                    <a:pt x="209" y="1138"/>
                  </a:lnTo>
                  <a:lnTo>
                    <a:pt x="259" y="1111"/>
                  </a:lnTo>
                  <a:lnTo>
                    <a:pt x="311" y="1084"/>
                  </a:lnTo>
                  <a:lnTo>
                    <a:pt x="359" y="1057"/>
                  </a:lnTo>
                  <a:lnTo>
                    <a:pt x="409" y="1030"/>
                  </a:lnTo>
                  <a:lnTo>
                    <a:pt x="457" y="1004"/>
                  </a:lnTo>
                  <a:lnTo>
                    <a:pt x="505" y="975"/>
                  </a:lnTo>
                  <a:lnTo>
                    <a:pt x="553" y="948"/>
                  </a:lnTo>
                  <a:lnTo>
                    <a:pt x="599" y="919"/>
                  </a:lnTo>
                  <a:lnTo>
                    <a:pt x="645" y="890"/>
                  </a:lnTo>
                  <a:lnTo>
                    <a:pt x="691" y="862"/>
                  </a:lnTo>
                  <a:lnTo>
                    <a:pt x="735" y="833"/>
                  </a:lnTo>
                  <a:lnTo>
                    <a:pt x="781" y="804"/>
                  </a:lnTo>
                  <a:lnTo>
                    <a:pt x="810" y="785"/>
                  </a:lnTo>
                  <a:lnTo>
                    <a:pt x="841" y="766"/>
                  </a:lnTo>
                  <a:lnTo>
                    <a:pt x="870" y="746"/>
                  </a:lnTo>
                  <a:lnTo>
                    <a:pt x="898" y="729"/>
                  </a:lnTo>
                  <a:lnTo>
                    <a:pt x="925" y="710"/>
                  </a:lnTo>
                  <a:lnTo>
                    <a:pt x="954" y="693"/>
                  </a:lnTo>
                  <a:lnTo>
                    <a:pt x="981" y="673"/>
                  </a:lnTo>
                  <a:lnTo>
                    <a:pt x="1006" y="656"/>
                  </a:lnTo>
                  <a:lnTo>
                    <a:pt x="1033" y="639"/>
                  </a:lnTo>
                  <a:lnTo>
                    <a:pt x="1058" y="620"/>
                  </a:lnTo>
                  <a:lnTo>
                    <a:pt x="1083" y="602"/>
                  </a:lnTo>
                  <a:lnTo>
                    <a:pt x="1108" y="585"/>
                  </a:lnTo>
                  <a:lnTo>
                    <a:pt x="1133" y="568"/>
                  </a:lnTo>
                  <a:lnTo>
                    <a:pt x="1156" y="551"/>
                  </a:lnTo>
                  <a:lnTo>
                    <a:pt x="1179" y="533"/>
                  </a:lnTo>
                  <a:lnTo>
                    <a:pt x="1202" y="516"/>
                  </a:lnTo>
                  <a:lnTo>
                    <a:pt x="1223" y="501"/>
                  </a:lnTo>
                  <a:lnTo>
                    <a:pt x="1244" y="483"/>
                  </a:lnTo>
                  <a:lnTo>
                    <a:pt x="1265" y="466"/>
                  </a:lnTo>
                  <a:lnTo>
                    <a:pt x="1284" y="451"/>
                  </a:lnTo>
                  <a:lnTo>
                    <a:pt x="1305" y="433"/>
                  </a:lnTo>
                  <a:lnTo>
                    <a:pt x="1325" y="418"/>
                  </a:lnTo>
                  <a:lnTo>
                    <a:pt x="1344" y="401"/>
                  </a:lnTo>
                  <a:lnTo>
                    <a:pt x="1361" y="386"/>
                  </a:lnTo>
                  <a:lnTo>
                    <a:pt x="1378" y="368"/>
                  </a:lnTo>
                  <a:lnTo>
                    <a:pt x="1396" y="353"/>
                  </a:lnTo>
                  <a:lnTo>
                    <a:pt x="1413" y="338"/>
                  </a:lnTo>
                  <a:lnTo>
                    <a:pt x="1428" y="322"/>
                  </a:lnTo>
                  <a:lnTo>
                    <a:pt x="1444" y="305"/>
                  </a:lnTo>
                  <a:lnTo>
                    <a:pt x="1459" y="290"/>
                  </a:lnTo>
                  <a:lnTo>
                    <a:pt x="1472" y="274"/>
                  </a:lnTo>
                  <a:lnTo>
                    <a:pt x="1488" y="259"/>
                  </a:lnTo>
                  <a:lnTo>
                    <a:pt x="1497" y="251"/>
                  </a:lnTo>
                  <a:lnTo>
                    <a:pt x="1507" y="242"/>
                  </a:lnTo>
                  <a:lnTo>
                    <a:pt x="1515" y="232"/>
                  </a:lnTo>
                  <a:lnTo>
                    <a:pt x="1524" y="220"/>
                  </a:lnTo>
                  <a:lnTo>
                    <a:pt x="1530" y="211"/>
                  </a:lnTo>
                  <a:lnTo>
                    <a:pt x="1538" y="197"/>
                  </a:lnTo>
                  <a:lnTo>
                    <a:pt x="1543" y="186"/>
                  </a:lnTo>
                  <a:lnTo>
                    <a:pt x="1549" y="172"/>
                  </a:lnTo>
                  <a:lnTo>
                    <a:pt x="1553" y="159"/>
                  </a:lnTo>
                  <a:lnTo>
                    <a:pt x="1557" y="144"/>
                  </a:lnTo>
                  <a:lnTo>
                    <a:pt x="1561" y="128"/>
                  </a:lnTo>
                  <a:lnTo>
                    <a:pt x="1563" y="113"/>
                  </a:lnTo>
                  <a:lnTo>
                    <a:pt x="1566" y="96"/>
                  </a:lnTo>
                  <a:lnTo>
                    <a:pt x="1566" y="78"/>
                  </a:lnTo>
                  <a:lnTo>
                    <a:pt x="1568" y="59"/>
                  </a:lnTo>
                  <a:lnTo>
                    <a:pt x="1568" y="42"/>
                  </a:lnTo>
                  <a:lnTo>
                    <a:pt x="1568" y="36"/>
                  </a:lnTo>
                  <a:lnTo>
                    <a:pt x="1570" y="30"/>
                  </a:lnTo>
                  <a:lnTo>
                    <a:pt x="1572" y="27"/>
                  </a:lnTo>
                  <a:lnTo>
                    <a:pt x="1574" y="23"/>
                  </a:lnTo>
                  <a:lnTo>
                    <a:pt x="1578" y="19"/>
                  </a:lnTo>
                  <a:lnTo>
                    <a:pt x="1582" y="15"/>
                  </a:lnTo>
                  <a:lnTo>
                    <a:pt x="1588" y="11"/>
                  </a:lnTo>
                  <a:lnTo>
                    <a:pt x="1593" y="9"/>
                  </a:lnTo>
                  <a:lnTo>
                    <a:pt x="1599" y="7"/>
                  </a:lnTo>
                  <a:lnTo>
                    <a:pt x="1607" y="3"/>
                  </a:lnTo>
                  <a:lnTo>
                    <a:pt x="1614" y="3"/>
                  </a:lnTo>
                  <a:lnTo>
                    <a:pt x="1622" y="2"/>
                  </a:lnTo>
                  <a:lnTo>
                    <a:pt x="1632" y="0"/>
                  </a:lnTo>
                  <a:lnTo>
                    <a:pt x="1643" y="0"/>
                  </a:lnTo>
                  <a:lnTo>
                    <a:pt x="1655" y="0"/>
                  </a:lnTo>
                  <a:lnTo>
                    <a:pt x="166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" name="Freeform 37"/>
            <p:cNvSpPr>
              <a:spLocks/>
            </p:cNvSpPr>
            <p:nvPr/>
          </p:nvSpPr>
          <p:spPr bwMode="auto">
            <a:xfrm>
              <a:off x="4389438" y="4935538"/>
              <a:ext cx="1290637" cy="920750"/>
            </a:xfrm>
            <a:custGeom>
              <a:avLst/>
              <a:gdLst>
                <a:gd name="T0" fmla="*/ 50 w 1626"/>
                <a:gd name="T1" fmla="*/ 0 h 1159"/>
                <a:gd name="T2" fmla="*/ 82 w 1626"/>
                <a:gd name="T3" fmla="*/ 2 h 1159"/>
                <a:gd name="T4" fmla="*/ 123 w 1626"/>
                <a:gd name="T5" fmla="*/ 7 h 1159"/>
                <a:gd name="T6" fmla="*/ 172 w 1626"/>
                <a:gd name="T7" fmla="*/ 15 h 1159"/>
                <a:gd name="T8" fmla="*/ 228 w 1626"/>
                <a:gd name="T9" fmla="*/ 26 h 1159"/>
                <a:gd name="T10" fmla="*/ 357 w 1626"/>
                <a:gd name="T11" fmla="*/ 61 h 1159"/>
                <a:gd name="T12" fmla="*/ 612 w 1626"/>
                <a:gd name="T13" fmla="*/ 144 h 1159"/>
                <a:gd name="T14" fmla="*/ 860 w 1626"/>
                <a:gd name="T15" fmla="*/ 238 h 1159"/>
                <a:gd name="T16" fmla="*/ 996 w 1626"/>
                <a:gd name="T17" fmla="*/ 297 h 1159"/>
                <a:gd name="T18" fmla="*/ 1073 w 1626"/>
                <a:gd name="T19" fmla="*/ 336 h 1159"/>
                <a:gd name="T20" fmla="*/ 1144 w 1626"/>
                <a:gd name="T21" fmla="*/ 372 h 1159"/>
                <a:gd name="T22" fmla="*/ 1209 w 1626"/>
                <a:gd name="T23" fmla="*/ 408 h 1159"/>
                <a:gd name="T24" fmla="*/ 1270 w 1626"/>
                <a:gd name="T25" fmla="*/ 445 h 1159"/>
                <a:gd name="T26" fmla="*/ 1324 w 1626"/>
                <a:gd name="T27" fmla="*/ 479 h 1159"/>
                <a:gd name="T28" fmla="*/ 1374 w 1626"/>
                <a:gd name="T29" fmla="*/ 514 h 1159"/>
                <a:gd name="T30" fmla="*/ 1418 w 1626"/>
                <a:gd name="T31" fmla="*/ 547 h 1159"/>
                <a:gd name="T32" fmla="*/ 1459 w 1626"/>
                <a:gd name="T33" fmla="*/ 581 h 1159"/>
                <a:gd name="T34" fmla="*/ 1491 w 1626"/>
                <a:gd name="T35" fmla="*/ 614 h 1159"/>
                <a:gd name="T36" fmla="*/ 1520 w 1626"/>
                <a:gd name="T37" fmla="*/ 647 h 1159"/>
                <a:gd name="T38" fmla="*/ 1556 w 1626"/>
                <a:gd name="T39" fmla="*/ 702 h 1159"/>
                <a:gd name="T40" fmla="*/ 1583 w 1626"/>
                <a:gd name="T41" fmla="*/ 760 h 1159"/>
                <a:gd name="T42" fmla="*/ 1604 w 1626"/>
                <a:gd name="T43" fmla="*/ 821 h 1159"/>
                <a:gd name="T44" fmla="*/ 1618 w 1626"/>
                <a:gd name="T45" fmla="*/ 885 h 1159"/>
                <a:gd name="T46" fmla="*/ 1624 w 1626"/>
                <a:gd name="T47" fmla="*/ 950 h 1159"/>
                <a:gd name="T48" fmla="*/ 1622 w 1626"/>
                <a:gd name="T49" fmla="*/ 1004 h 1159"/>
                <a:gd name="T50" fmla="*/ 1608 w 1626"/>
                <a:gd name="T51" fmla="*/ 1053 h 1159"/>
                <a:gd name="T52" fmla="*/ 1583 w 1626"/>
                <a:gd name="T53" fmla="*/ 1105 h 1159"/>
                <a:gd name="T54" fmla="*/ 1545 w 1626"/>
                <a:gd name="T55" fmla="*/ 1138 h 1159"/>
                <a:gd name="T56" fmla="*/ 1497 w 1626"/>
                <a:gd name="T57" fmla="*/ 1157 h 1159"/>
                <a:gd name="T58" fmla="*/ 1455 w 1626"/>
                <a:gd name="T59" fmla="*/ 1159 h 1159"/>
                <a:gd name="T60" fmla="*/ 1428 w 1626"/>
                <a:gd name="T61" fmla="*/ 1155 h 1159"/>
                <a:gd name="T62" fmla="*/ 1395 w 1626"/>
                <a:gd name="T63" fmla="*/ 1148 h 1159"/>
                <a:gd name="T64" fmla="*/ 1359 w 1626"/>
                <a:gd name="T65" fmla="*/ 1134 h 1159"/>
                <a:gd name="T66" fmla="*/ 1305 w 1626"/>
                <a:gd name="T67" fmla="*/ 1109 h 1159"/>
                <a:gd name="T68" fmla="*/ 1222 w 1626"/>
                <a:gd name="T69" fmla="*/ 1067 h 1159"/>
                <a:gd name="T70" fmla="*/ 1138 w 1626"/>
                <a:gd name="T71" fmla="*/ 1015 h 1159"/>
                <a:gd name="T72" fmla="*/ 1048 w 1626"/>
                <a:gd name="T73" fmla="*/ 948 h 1159"/>
                <a:gd name="T74" fmla="*/ 950 w 1626"/>
                <a:gd name="T75" fmla="*/ 867 h 1159"/>
                <a:gd name="T76" fmla="*/ 846 w 1626"/>
                <a:gd name="T77" fmla="*/ 769 h 1159"/>
                <a:gd name="T78" fmla="*/ 746 w 1626"/>
                <a:gd name="T79" fmla="*/ 670 h 1159"/>
                <a:gd name="T80" fmla="*/ 675 w 1626"/>
                <a:gd name="T81" fmla="*/ 600 h 1159"/>
                <a:gd name="T82" fmla="*/ 606 w 1626"/>
                <a:gd name="T83" fmla="*/ 535 h 1159"/>
                <a:gd name="T84" fmla="*/ 541 w 1626"/>
                <a:gd name="T85" fmla="*/ 476 h 1159"/>
                <a:gd name="T86" fmla="*/ 478 w 1626"/>
                <a:gd name="T87" fmla="*/ 420 h 1159"/>
                <a:gd name="T88" fmla="*/ 420 w 1626"/>
                <a:gd name="T89" fmla="*/ 370 h 1159"/>
                <a:gd name="T90" fmla="*/ 364 w 1626"/>
                <a:gd name="T91" fmla="*/ 324 h 1159"/>
                <a:gd name="T92" fmla="*/ 311 w 1626"/>
                <a:gd name="T93" fmla="*/ 282 h 1159"/>
                <a:gd name="T94" fmla="*/ 219 w 1626"/>
                <a:gd name="T95" fmla="*/ 213 h 1159"/>
                <a:gd name="T96" fmla="*/ 144 w 1626"/>
                <a:gd name="T97" fmla="*/ 161 h 1159"/>
                <a:gd name="T98" fmla="*/ 94 w 1626"/>
                <a:gd name="T99" fmla="*/ 126 h 1159"/>
                <a:gd name="T100" fmla="*/ 53 w 1626"/>
                <a:gd name="T101" fmla="*/ 97 h 1159"/>
                <a:gd name="T102" fmla="*/ 25 w 1626"/>
                <a:gd name="T103" fmla="*/ 71 h 1159"/>
                <a:gd name="T104" fmla="*/ 7 w 1626"/>
                <a:gd name="T105" fmla="*/ 48 h 1159"/>
                <a:gd name="T106" fmla="*/ 0 w 1626"/>
                <a:gd name="T107" fmla="*/ 28 h 1159"/>
                <a:gd name="T108" fmla="*/ 4 w 1626"/>
                <a:gd name="T109" fmla="*/ 11 h 1159"/>
                <a:gd name="T110" fmla="*/ 17 w 1626"/>
                <a:gd name="T111" fmla="*/ 2 h 1159"/>
                <a:gd name="T112" fmla="*/ 32 w 1626"/>
                <a:gd name="T113" fmla="*/ 0 h 1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26"/>
                <a:gd name="T172" fmla="*/ 0 h 1159"/>
                <a:gd name="T173" fmla="*/ 1626 w 1626"/>
                <a:gd name="T174" fmla="*/ 1159 h 1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26" h="1159">
                  <a:moveTo>
                    <a:pt x="32" y="0"/>
                  </a:moveTo>
                  <a:lnTo>
                    <a:pt x="42" y="0"/>
                  </a:lnTo>
                  <a:lnTo>
                    <a:pt x="50" y="0"/>
                  </a:lnTo>
                  <a:lnTo>
                    <a:pt x="59" y="0"/>
                  </a:lnTo>
                  <a:lnTo>
                    <a:pt x="71" y="2"/>
                  </a:lnTo>
                  <a:lnTo>
                    <a:pt x="82" y="2"/>
                  </a:lnTo>
                  <a:lnTo>
                    <a:pt x="96" y="3"/>
                  </a:lnTo>
                  <a:lnTo>
                    <a:pt x="109" y="5"/>
                  </a:lnTo>
                  <a:lnTo>
                    <a:pt x="123" y="7"/>
                  </a:lnTo>
                  <a:lnTo>
                    <a:pt x="138" y="9"/>
                  </a:lnTo>
                  <a:lnTo>
                    <a:pt x="155" y="13"/>
                  </a:lnTo>
                  <a:lnTo>
                    <a:pt x="172" y="15"/>
                  </a:lnTo>
                  <a:lnTo>
                    <a:pt x="190" y="19"/>
                  </a:lnTo>
                  <a:lnTo>
                    <a:pt x="209" y="23"/>
                  </a:lnTo>
                  <a:lnTo>
                    <a:pt x="228" y="26"/>
                  </a:lnTo>
                  <a:lnTo>
                    <a:pt x="247" y="30"/>
                  </a:lnTo>
                  <a:lnTo>
                    <a:pt x="268" y="36"/>
                  </a:lnTo>
                  <a:lnTo>
                    <a:pt x="357" y="61"/>
                  </a:lnTo>
                  <a:lnTo>
                    <a:pt x="443" y="88"/>
                  </a:lnTo>
                  <a:lnTo>
                    <a:pt x="528" y="115"/>
                  </a:lnTo>
                  <a:lnTo>
                    <a:pt x="612" y="144"/>
                  </a:lnTo>
                  <a:lnTo>
                    <a:pt x="695" y="174"/>
                  </a:lnTo>
                  <a:lnTo>
                    <a:pt x="777" y="205"/>
                  </a:lnTo>
                  <a:lnTo>
                    <a:pt x="860" y="238"/>
                  </a:lnTo>
                  <a:lnTo>
                    <a:pt x="942" y="270"/>
                  </a:lnTo>
                  <a:lnTo>
                    <a:pt x="969" y="284"/>
                  </a:lnTo>
                  <a:lnTo>
                    <a:pt x="996" y="297"/>
                  </a:lnTo>
                  <a:lnTo>
                    <a:pt x="1023" y="311"/>
                  </a:lnTo>
                  <a:lnTo>
                    <a:pt x="1048" y="322"/>
                  </a:lnTo>
                  <a:lnTo>
                    <a:pt x="1073" y="336"/>
                  </a:lnTo>
                  <a:lnTo>
                    <a:pt x="1096" y="349"/>
                  </a:lnTo>
                  <a:lnTo>
                    <a:pt x="1121" y="360"/>
                  </a:lnTo>
                  <a:lnTo>
                    <a:pt x="1144" y="372"/>
                  </a:lnTo>
                  <a:lnTo>
                    <a:pt x="1165" y="385"/>
                  </a:lnTo>
                  <a:lnTo>
                    <a:pt x="1188" y="397"/>
                  </a:lnTo>
                  <a:lnTo>
                    <a:pt x="1209" y="408"/>
                  </a:lnTo>
                  <a:lnTo>
                    <a:pt x="1230" y="422"/>
                  </a:lnTo>
                  <a:lnTo>
                    <a:pt x="1249" y="433"/>
                  </a:lnTo>
                  <a:lnTo>
                    <a:pt x="1270" y="445"/>
                  </a:lnTo>
                  <a:lnTo>
                    <a:pt x="1288" y="456"/>
                  </a:lnTo>
                  <a:lnTo>
                    <a:pt x="1307" y="468"/>
                  </a:lnTo>
                  <a:lnTo>
                    <a:pt x="1324" y="479"/>
                  </a:lnTo>
                  <a:lnTo>
                    <a:pt x="1341" y="491"/>
                  </a:lnTo>
                  <a:lnTo>
                    <a:pt x="1359" y="503"/>
                  </a:lnTo>
                  <a:lnTo>
                    <a:pt x="1374" y="514"/>
                  </a:lnTo>
                  <a:lnTo>
                    <a:pt x="1389" y="526"/>
                  </a:lnTo>
                  <a:lnTo>
                    <a:pt x="1405" y="535"/>
                  </a:lnTo>
                  <a:lnTo>
                    <a:pt x="1418" y="547"/>
                  </a:lnTo>
                  <a:lnTo>
                    <a:pt x="1434" y="558"/>
                  </a:lnTo>
                  <a:lnTo>
                    <a:pt x="1445" y="570"/>
                  </a:lnTo>
                  <a:lnTo>
                    <a:pt x="1459" y="581"/>
                  </a:lnTo>
                  <a:lnTo>
                    <a:pt x="1470" y="591"/>
                  </a:lnTo>
                  <a:lnTo>
                    <a:pt x="1482" y="602"/>
                  </a:lnTo>
                  <a:lnTo>
                    <a:pt x="1491" y="614"/>
                  </a:lnTo>
                  <a:lnTo>
                    <a:pt x="1501" y="623"/>
                  </a:lnTo>
                  <a:lnTo>
                    <a:pt x="1510" y="635"/>
                  </a:lnTo>
                  <a:lnTo>
                    <a:pt x="1520" y="647"/>
                  </a:lnTo>
                  <a:lnTo>
                    <a:pt x="1532" y="664"/>
                  </a:lnTo>
                  <a:lnTo>
                    <a:pt x="1545" y="683"/>
                  </a:lnTo>
                  <a:lnTo>
                    <a:pt x="1556" y="702"/>
                  </a:lnTo>
                  <a:lnTo>
                    <a:pt x="1566" y="721"/>
                  </a:lnTo>
                  <a:lnTo>
                    <a:pt x="1576" y="741"/>
                  </a:lnTo>
                  <a:lnTo>
                    <a:pt x="1583" y="760"/>
                  </a:lnTo>
                  <a:lnTo>
                    <a:pt x="1593" y="781"/>
                  </a:lnTo>
                  <a:lnTo>
                    <a:pt x="1599" y="800"/>
                  </a:lnTo>
                  <a:lnTo>
                    <a:pt x="1604" y="821"/>
                  </a:lnTo>
                  <a:lnTo>
                    <a:pt x="1610" y="842"/>
                  </a:lnTo>
                  <a:lnTo>
                    <a:pt x="1614" y="863"/>
                  </a:lnTo>
                  <a:lnTo>
                    <a:pt x="1618" y="885"/>
                  </a:lnTo>
                  <a:lnTo>
                    <a:pt x="1622" y="906"/>
                  </a:lnTo>
                  <a:lnTo>
                    <a:pt x="1624" y="927"/>
                  </a:lnTo>
                  <a:lnTo>
                    <a:pt x="1624" y="950"/>
                  </a:lnTo>
                  <a:lnTo>
                    <a:pt x="1626" y="973"/>
                  </a:lnTo>
                  <a:lnTo>
                    <a:pt x="1624" y="988"/>
                  </a:lnTo>
                  <a:lnTo>
                    <a:pt x="1622" y="1004"/>
                  </a:lnTo>
                  <a:lnTo>
                    <a:pt x="1618" y="1021"/>
                  </a:lnTo>
                  <a:lnTo>
                    <a:pt x="1614" y="1036"/>
                  </a:lnTo>
                  <a:lnTo>
                    <a:pt x="1608" y="1053"/>
                  </a:lnTo>
                  <a:lnTo>
                    <a:pt x="1601" y="1071"/>
                  </a:lnTo>
                  <a:lnTo>
                    <a:pt x="1593" y="1088"/>
                  </a:lnTo>
                  <a:lnTo>
                    <a:pt x="1583" y="1105"/>
                  </a:lnTo>
                  <a:lnTo>
                    <a:pt x="1572" y="1119"/>
                  </a:lnTo>
                  <a:lnTo>
                    <a:pt x="1558" y="1130"/>
                  </a:lnTo>
                  <a:lnTo>
                    <a:pt x="1545" y="1138"/>
                  </a:lnTo>
                  <a:lnTo>
                    <a:pt x="1530" y="1146"/>
                  </a:lnTo>
                  <a:lnTo>
                    <a:pt x="1514" y="1151"/>
                  </a:lnTo>
                  <a:lnTo>
                    <a:pt x="1497" y="1157"/>
                  </a:lnTo>
                  <a:lnTo>
                    <a:pt x="1480" y="1159"/>
                  </a:lnTo>
                  <a:lnTo>
                    <a:pt x="1462" y="1159"/>
                  </a:lnTo>
                  <a:lnTo>
                    <a:pt x="1455" y="1159"/>
                  </a:lnTo>
                  <a:lnTo>
                    <a:pt x="1445" y="1159"/>
                  </a:lnTo>
                  <a:lnTo>
                    <a:pt x="1437" y="1157"/>
                  </a:lnTo>
                  <a:lnTo>
                    <a:pt x="1428" y="1155"/>
                  </a:lnTo>
                  <a:lnTo>
                    <a:pt x="1416" y="1153"/>
                  </a:lnTo>
                  <a:lnTo>
                    <a:pt x="1407" y="1149"/>
                  </a:lnTo>
                  <a:lnTo>
                    <a:pt x="1395" y="1148"/>
                  </a:lnTo>
                  <a:lnTo>
                    <a:pt x="1384" y="1142"/>
                  </a:lnTo>
                  <a:lnTo>
                    <a:pt x="1372" y="1138"/>
                  </a:lnTo>
                  <a:lnTo>
                    <a:pt x="1359" y="1134"/>
                  </a:lnTo>
                  <a:lnTo>
                    <a:pt x="1347" y="1128"/>
                  </a:lnTo>
                  <a:lnTo>
                    <a:pt x="1334" y="1123"/>
                  </a:lnTo>
                  <a:lnTo>
                    <a:pt x="1305" y="1109"/>
                  </a:lnTo>
                  <a:lnTo>
                    <a:pt x="1276" y="1094"/>
                  </a:lnTo>
                  <a:lnTo>
                    <a:pt x="1249" y="1080"/>
                  </a:lnTo>
                  <a:lnTo>
                    <a:pt x="1222" y="1067"/>
                  </a:lnTo>
                  <a:lnTo>
                    <a:pt x="1196" y="1052"/>
                  </a:lnTo>
                  <a:lnTo>
                    <a:pt x="1167" y="1034"/>
                  </a:lnTo>
                  <a:lnTo>
                    <a:pt x="1138" y="1015"/>
                  </a:lnTo>
                  <a:lnTo>
                    <a:pt x="1109" y="994"/>
                  </a:lnTo>
                  <a:lnTo>
                    <a:pt x="1078" y="973"/>
                  </a:lnTo>
                  <a:lnTo>
                    <a:pt x="1048" y="948"/>
                  </a:lnTo>
                  <a:lnTo>
                    <a:pt x="1015" y="923"/>
                  </a:lnTo>
                  <a:lnTo>
                    <a:pt x="983" y="896"/>
                  </a:lnTo>
                  <a:lnTo>
                    <a:pt x="950" y="867"/>
                  </a:lnTo>
                  <a:lnTo>
                    <a:pt x="915" y="835"/>
                  </a:lnTo>
                  <a:lnTo>
                    <a:pt x="881" y="802"/>
                  </a:lnTo>
                  <a:lnTo>
                    <a:pt x="846" y="769"/>
                  </a:lnTo>
                  <a:lnTo>
                    <a:pt x="810" y="733"/>
                  </a:lnTo>
                  <a:lnTo>
                    <a:pt x="771" y="694"/>
                  </a:lnTo>
                  <a:lnTo>
                    <a:pt x="746" y="670"/>
                  </a:lnTo>
                  <a:lnTo>
                    <a:pt x="723" y="647"/>
                  </a:lnTo>
                  <a:lnTo>
                    <a:pt x="698" y="623"/>
                  </a:lnTo>
                  <a:lnTo>
                    <a:pt x="675" y="600"/>
                  </a:lnTo>
                  <a:lnTo>
                    <a:pt x="652" y="577"/>
                  </a:lnTo>
                  <a:lnTo>
                    <a:pt x="629" y="556"/>
                  </a:lnTo>
                  <a:lnTo>
                    <a:pt x="606" y="535"/>
                  </a:lnTo>
                  <a:lnTo>
                    <a:pt x="583" y="516"/>
                  </a:lnTo>
                  <a:lnTo>
                    <a:pt x="562" y="495"/>
                  </a:lnTo>
                  <a:lnTo>
                    <a:pt x="541" y="476"/>
                  </a:lnTo>
                  <a:lnTo>
                    <a:pt x="520" y="456"/>
                  </a:lnTo>
                  <a:lnTo>
                    <a:pt x="499" y="439"/>
                  </a:lnTo>
                  <a:lnTo>
                    <a:pt x="478" y="420"/>
                  </a:lnTo>
                  <a:lnTo>
                    <a:pt x="458" y="403"/>
                  </a:lnTo>
                  <a:lnTo>
                    <a:pt x="439" y="387"/>
                  </a:lnTo>
                  <a:lnTo>
                    <a:pt x="420" y="370"/>
                  </a:lnTo>
                  <a:lnTo>
                    <a:pt x="401" y="355"/>
                  </a:lnTo>
                  <a:lnTo>
                    <a:pt x="382" y="339"/>
                  </a:lnTo>
                  <a:lnTo>
                    <a:pt x="364" y="324"/>
                  </a:lnTo>
                  <a:lnTo>
                    <a:pt x="345" y="311"/>
                  </a:lnTo>
                  <a:lnTo>
                    <a:pt x="328" y="295"/>
                  </a:lnTo>
                  <a:lnTo>
                    <a:pt x="311" y="282"/>
                  </a:lnTo>
                  <a:lnTo>
                    <a:pt x="278" y="257"/>
                  </a:lnTo>
                  <a:lnTo>
                    <a:pt x="247" y="234"/>
                  </a:lnTo>
                  <a:lnTo>
                    <a:pt x="219" y="213"/>
                  </a:lnTo>
                  <a:lnTo>
                    <a:pt x="190" y="192"/>
                  </a:lnTo>
                  <a:lnTo>
                    <a:pt x="163" y="174"/>
                  </a:lnTo>
                  <a:lnTo>
                    <a:pt x="144" y="161"/>
                  </a:lnTo>
                  <a:lnTo>
                    <a:pt x="126" y="149"/>
                  </a:lnTo>
                  <a:lnTo>
                    <a:pt x="109" y="138"/>
                  </a:lnTo>
                  <a:lnTo>
                    <a:pt x="94" y="126"/>
                  </a:lnTo>
                  <a:lnTo>
                    <a:pt x="78" y="117"/>
                  </a:lnTo>
                  <a:lnTo>
                    <a:pt x="65" y="107"/>
                  </a:lnTo>
                  <a:lnTo>
                    <a:pt x="53" y="97"/>
                  </a:lnTo>
                  <a:lnTo>
                    <a:pt x="42" y="88"/>
                  </a:lnTo>
                  <a:lnTo>
                    <a:pt x="32" y="78"/>
                  </a:lnTo>
                  <a:lnTo>
                    <a:pt x="25" y="71"/>
                  </a:lnTo>
                  <a:lnTo>
                    <a:pt x="17" y="63"/>
                  </a:lnTo>
                  <a:lnTo>
                    <a:pt x="11" y="55"/>
                  </a:lnTo>
                  <a:lnTo>
                    <a:pt x="7" y="48"/>
                  </a:lnTo>
                  <a:lnTo>
                    <a:pt x="4" y="42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3"/>
                  </a:lnTo>
                  <a:lnTo>
                    <a:pt x="2" y="17"/>
                  </a:lnTo>
                  <a:lnTo>
                    <a:pt x="4" y="11"/>
                  </a:lnTo>
                  <a:lnTo>
                    <a:pt x="7" y="7"/>
                  </a:lnTo>
                  <a:lnTo>
                    <a:pt x="11" y="3"/>
                  </a:lnTo>
                  <a:lnTo>
                    <a:pt x="17" y="2"/>
                  </a:lnTo>
                  <a:lnTo>
                    <a:pt x="25" y="0"/>
                  </a:lnTo>
                  <a:lnTo>
                    <a:pt x="3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43200"/>
            <a:ext cx="2907426" cy="25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Straight Arrow Connector 36"/>
          <p:cNvCxnSpPr>
            <a:stCxn id="18" idx="2"/>
          </p:cNvCxnSpPr>
          <p:nvPr/>
        </p:nvCxnSpPr>
        <p:spPr>
          <a:xfrm flipH="1">
            <a:off x="6629400" y="2246531"/>
            <a:ext cx="342900" cy="64906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18" name="Picture 2" descr="http://upload.wikimedia.org/wikipedia/commons/thumb/1/1a/KFC_Bandung_Supermall.jpg/220px-KFC_Bandung_Supermall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199" y="3810000"/>
            <a:ext cx="4194131" cy="2783380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1524000" y="29718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店員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67000" y="6611779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sp>
        <p:nvSpPr>
          <p:cNvPr id="40" name="Oval 39"/>
          <p:cNvSpPr/>
          <p:nvPr/>
        </p:nvSpPr>
        <p:spPr>
          <a:xfrm>
            <a:off x="1828800" y="4267200"/>
            <a:ext cx="4572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57200" y="4343400"/>
            <a:ext cx="6096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  <p:bldP spid="40" grpId="0" animBg="1"/>
      <p:bldP spid="4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743201" y="1676401"/>
            <a:ext cx="1981200" cy="914400"/>
            <a:chOff x="3632200" y="4419600"/>
            <a:chExt cx="3286125" cy="1997075"/>
          </a:xfrm>
          <a:solidFill>
            <a:srgbClr val="FF0000"/>
          </a:solidFill>
        </p:grpSpPr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3632200" y="4508500"/>
              <a:ext cx="1414463" cy="1754187"/>
            </a:xfrm>
            <a:custGeom>
              <a:avLst/>
              <a:gdLst>
                <a:gd name="T0" fmla="*/ 1197769 w 1782"/>
                <a:gd name="T1" fmla="*/ 3176 h 2209"/>
                <a:gd name="T2" fmla="*/ 1232694 w 1782"/>
                <a:gd name="T3" fmla="*/ 21441 h 2209"/>
                <a:gd name="T4" fmla="*/ 1273969 w 1782"/>
                <a:gd name="T5" fmla="*/ 53205 h 2209"/>
                <a:gd name="T6" fmla="*/ 1323182 w 1782"/>
                <a:gd name="T7" fmla="*/ 100058 h 2209"/>
                <a:gd name="T8" fmla="*/ 1361282 w 1782"/>
                <a:gd name="T9" fmla="*/ 150881 h 2209"/>
                <a:gd name="T10" fmla="*/ 1388269 w 1782"/>
                <a:gd name="T11" fmla="*/ 197733 h 2209"/>
                <a:gd name="T12" fmla="*/ 1406525 w 1782"/>
                <a:gd name="T13" fmla="*/ 240615 h 2209"/>
                <a:gd name="T14" fmla="*/ 1414463 w 1782"/>
                <a:gd name="T15" fmla="*/ 280321 h 2209"/>
                <a:gd name="T16" fmla="*/ 1412875 w 1782"/>
                <a:gd name="T17" fmla="*/ 323202 h 2209"/>
                <a:gd name="T18" fmla="*/ 1400175 w 1782"/>
                <a:gd name="T19" fmla="*/ 370055 h 2209"/>
                <a:gd name="T20" fmla="*/ 1362075 w 1782"/>
                <a:gd name="T21" fmla="*/ 426437 h 2209"/>
                <a:gd name="T22" fmla="*/ 1315244 w 1782"/>
                <a:gd name="T23" fmla="*/ 502671 h 2209"/>
                <a:gd name="T24" fmla="*/ 1249363 w 1782"/>
                <a:gd name="T25" fmla="*/ 651964 h 2209"/>
                <a:gd name="T26" fmla="*/ 1170782 w 1782"/>
                <a:gd name="T27" fmla="*/ 812374 h 2209"/>
                <a:gd name="T28" fmla="*/ 1080294 w 1782"/>
                <a:gd name="T29" fmla="*/ 963254 h 2209"/>
                <a:gd name="T30" fmla="*/ 980282 w 1782"/>
                <a:gd name="T31" fmla="*/ 1106194 h 2209"/>
                <a:gd name="T32" fmla="*/ 876300 w 1782"/>
                <a:gd name="T33" fmla="*/ 1238810 h 2209"/>
                <a:gd name="T34" fmla="*/ 763588 w 1782"/>
                <a:gd name="T35" fmla="*/ 1361103 h 2209"/>
                <a:gd name="T36" fmla="*/ 641350 w 1782"/>
                <a:gd name="T37" fmla="*/ 1470690 h 2209"/>
                <a:gd name="T38" fmla="*/ 511969 w 1782"/>
                <a:gd name="T39" fmla="*/ 1568365 h 2209"/>
                <a:gd name="T40" fmla="*/ 385763 w 1782"/>
                <a:gd name="T41" fmla="*/ 1646188 h 2209"/>
                <a:gd name="T42" fmla="*/ 269875 w 1782"/>
                <a:gd name="T43" fmla="*/ 1704158 h 2209"/>
                <a:gd name="T44" fmla="*/ 163513 w 1782"/>
                <a:gd name="T45" fmla="*/ 1739099 h 2209"/>
                <a:gd name="T46" fmla="*/ 69056 w 1782"/>
                <a:gd name="T47" fmla="*/ 1754187 h 2209"/>
                <a:gd name="T48" fmla="*/ 30956 w 1782"/>
                <a:gd name="T49" fmla="*/ 1754187 h 2209"/>
                <a:gd name="T50" fmla="*/ 14288 w 1782"/>
                <a:gd name="T51" fmla="*/ 1751011 h 2209"/>
                <a:gd name="T52" fmla="*/ 0 w 1782"/>
                <a:gd name="T53" fmla="*/ 1742275 h 2209"/>
                <a:gd name="T54" fmla="*/ 6350 w 1782"/>
                <a:gd name="T55" fmla="*/ 1720834 h 2209"/>
                <a:gd name="T56" fmla="*/ 21431 w 1782"/>
                <a:gd name="T57" fmla="*/ 1708923 h 2209"/>
                <a:gd name="T58" fmla="*/ 39688 w 1782"/>
                <a:gd name="T59" fmla="*/ 1697805 h 2209"/>
                <a:gd name="T60" fmla="*/ 138906 w 1782"/>
                <a:gd name="T61" fmla="*/ 1632688 h 2209"/>
                <a:gd name="T62" fmla="*/ 253206 w 1782"/>
                <a:gd name="T63" fmla="*/ 1540572 h 2209"/>
                <a:gd name="T64" fmla="*/ 319881 w 1782"/>
                <a:gd name="T65" fmla="*/ 1481808 h 2209"/>
                <a:gd name="T66" fmla="*/ 388938 w 1782"/>
                <a:gd name="T67" fmla="*/ 1415897 h 2209"/>
                <a:gd name="T68" fmla="*/ 458788 w 1782"/>
                <a:gd name="T69" fmla="*/ 1342838 h 2209"/>
                <a:gd name="T70" fmla="*/ 530225 w 1782"/>
                <a:gd name="T71" fmla="*/ 1263428 h 2209"/>
                <a:gd name="T72" fmla="*/ 621506 w 1782"/>
                <a:gd name="T73" fmla="*/ 1158605 h 2209"/>
                <a:gd name="T74" fmla="*/ 755650 w 1782"/>
                <a:gd name="T75" fmla="*/ 990254 h 2209"/>
                <a:gd name="T76" fmla="*/ 867569 w 1782"/>
                <a:gd name="T77" fmla="*/ 825873 h 2209"/>
                <a:gd name="T78" fmla="*/ 960438 w 1782"/>
                <a:gd name="T79" fmla="*/ 663081 h 2209"/>
                <a:gd name="T80" fmla="*/ 1027113 w 1782"/>
                <a:gd name="T81" fmla="*/ 512200 h 2209"/>
                <a:gd name="T82" fmla="*/ 1069975 w 1782"/>
                <a:gd name="T83" fmla="*/ 397849 h 2209"/>
                <a:gd name="T84" fmla="*/ 1100138 w 1782"/>
                <a:gd name="T85" fmla="*/ 287467 h 2209"/>
                <a:gd name="T86" fmla="*/ 1116807 w 1782"/>
                <a:gd name="T87" fmla="*/ 184233 h 2209"/>
                <a:gd name="T88" fmla="*/ 1121569 w 1782"/>
                <a:gd name="T89" fmla="*/ 96087 h 2209"/>
                <a:gd name="T90" fmla="*/ 1129507 w 1782"/>
                <a:gd name="T91" fmla="*/ 51617 h 2209"/>
                <a:gd name="T92" fmla="*/ 1143000 w 1782"/>
                <a:gd name="T93" fmla="*/ 21441 h 2209"/>
                <a:gd name="T94" fmla="*/ 1159669 w 1782"/>
                <a:gd name="T95" fmla="*/ 3176 h 2209"/>
                <a:gd name="T96" fmla="*/ 1176338 w 1782"/>
                <a:gd name="T97" fmla="*/ 0 h 22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782" h="2209">
                  <a:moveTo>
                    <a:pt x="1482" y="0"/>
                  </a:moveTo>
                  <a:lnTo>
                    <a:pt x="1490" y="0"/>
                  </a:lnTo>
                  <a:lnTo>
                    <a:pt x="1500" y="2"/>
                  </a:lnTo>
                  <a:lnTo>
                    <a:pt x="1509" y="4"/>
                  </a:lnTo>
                  <a:lnTo>
                    <a:pt x="1519" y="7"/>
                  </a:lnTo>
                  <a:lnTo>
                    <a:pt x="1530" y="13"/>
                  </a:lnTo>
                  <a:lnTo>
                    <a:pt x="1542" y="19"/>
                  </a:lnTo>
                  <a:lnTo>
                    <a:pt x="1553" y="27"/>
                  </a:lnTo>
                  <a:lnTo>
                    <a:pt x="1565" y="34"/>
                  </a:lnTo>
                  <a:lnTo>
                    <a:pt x="1578" y="44"/>
                  </a:lnTo>
                  <a:lnTo>
                    <a:pt x="1592" y="55"/>
                  </a:lnTo>
                  <a:lnTo>
                    <a:pt x="1605" y="67"/>
                  </a:lnTo>
                  <a:lnTo>
                    <a:pt x="1620" y="80"/>
                  </a:lnTo>
                  <a:lnTo>
                    <a:pt x="1636" y="94"/>
                  </a:lnTo>
                  <a:lnTo>
                    <a:pt x="1651" y="109"/>
                  </a:lnTo>
                  <a:lnTo>
                    <a:pt x="1667" y="126"/>
                  </a:lnTo>
                  <a:lnTo>
                    <a:pt x="1682" y="144"/>
                  </a:lnTo>
                  <a:lnTo>
                    <a:pt x="1693" y="159"/>
                  </a:lnTo>
                  <a:lnTo>
                    <a:pt x="1705" y="174"/>
                  </a:lnTo>
                  <a:lnTo>
                    <a:pt x="1715" y="190"/>
                  </a:lnTo>
                  <a:lnTo>
                    <a:pt x="1724" y="205"/>
                  </a:lnTo>
                  <a:lnTo>
                    <a:pt x="1734" y="220"/>
                  </a:lnTo>
                  <a:lnTo>
                    <a:pt x="1741" y="234"/>
                  </a:lnTo>
                  <a:lnTo>
                    <a:pt x="1749" y="249"/>
                  </a:lnTo>
                  <a:lnTo>
                    <a:pt x="1757" y="263"/>
                  </a:lnTo>
                  <a:lnTo>
                    <a:pt x="1763" y="276"/>
                  </a:lnTo>
                  <a:lnTo>
                    <a:pt x="1766" y="290"/>
                  </a:lnTo>
                  <a:lnTo>
                    <a:pt x="1772" y="303"/>
                  </a:lnTo>
                  <a:lnTo>
                    <a:pt x="1776" y="316"/>
                  </a:lnTo>
                  <a:lnTo>
                    <a:pt x="1778" y="328"/>
                  </a:lnTo>
                  <a:lnTo>
                    <a:pt x="1780" y="341"/>
                  </a:lnTo>
                  <a:lnTo>
                    <a:pt x="1782" y="353"/>
                  </a:lnTo>
                  <a:lnTo>
                    <a:pt x="1782" y="364"/>
                  </a:lnTo>
                  <a:lnTo>
                    <a:pt x="1782" y="378"/>
                  </a:lnTo>
                  <a:lnTo>
                    <a:pt x="1780" y="391"/>
                  </a:lnTo>
                  <a:lnTo>
                    <a:pt x="1780" y="407"/>
                  </a:lnTo>
                  <a:lnTo>
                    <a:pt x="1776" y="420"/>
                  </a:lnTo>
                  <a:lnTo>
                    <a:pt x="1774" y="435"/>
                  </a:lnTo>
                  <a:lnTo>
                    <a:pt x="1768" y="451"/>
                  </a:lnTo>
                  <a:lnTo>
                    <a:pt x="1764" y="466"/>
                  </a:lnTo>
                  <a:lnTo>
                    <a:pt x="1759" y="483"/>
                  </a:lnTo>
                  <a:lnTo>
                    <a:pt x="1745" y="499"/>
                  </a:lnTo>
                  <a:lnTo>
                    <a:pt x="1732" y="518"/>
                  </a:lnTo>
                  <a:lnTo>
                    <a:pt x="1716" y="537"/>
                  </a:lnTo>
                  <a:lnTo>
                    <a:pt x="1701" y="560"/>
                  </a:lnTo>
                  <a:lnTo>
                    <a:pt x="1688" y="583"/>
                  </a:lnTo>
                  <a:lnTo>
                    <a:pt x="1672" y="608"/>
                  </a:lnTo>
                  <a:lnTo>
                    <a:pt x="1657" y="633"/>
                  </a:lnTo>
                  <a:lnTo>
                    <a:pt x="1642" y="662"/>
                  </a:lnTo>
                  <a:lnTo>
                    <a:pt x="1620" y="716"/>
                  </a:lnTo>
                  <a:lnTo>
                    <a:pt x="1597" y="769"/>
                  </a:lnTo>
                  <a:lnTo>
                    <a:pt x="1574" y="821"/>
                  </a:lnTo>
                  <a:lnTo>
                    <a:pt x="1551" y="873"/>
                  </a:lnTo>
                  <a:lnTo>
                    <a:pt x="1526" y="925"/>
                  </a:lnTo>
                  <a:lnTo>
                    <a:pt x="1501" y="975"/>
                  </a:lnTo>
                  <a:lnTo>
                    <a:pt x="1475" y="1023"/>
                  </a:lnTo>
                  <a:lnTo>
                    <a:pt x="1448" y="1073"/>
                  </a:lnTo>
                  <a:lnTo>
                    <a:pt x="1419" y="1119"/>
                  </a:lnTo>
                  <a:lnTo>
                    <a:pt x="1390" y="1167"/>
                  </a:lnTo>
                  <a:lnTo>
                    <a:pt x="1361" y="1213"/>
                  </a:lnTo>
                  <a:lnTo>
                    <a:pt x="1331" y="1259"/>
                  </a:lnTo>
                  <a:lnTo>
                    <a:pt x="1300" y="1305"/>
                  </a:lnTo>
                  <a:lnTo>
                    <a:pt x="1267" y="1349"/>
                  </a:lnTo>
                  <a:lnTo>
                    <a:pt x="1235" y="1393"/>
                  </a:lnTo>
                  <a:lnTo>
                    <a:pt x="1202" y="1436"/>
                  </a:lnTo>
                  <a:lnTo>
                    <a:pt x="1169" y="1478"/>
                  </a:lnTo>
                  <a:lnTo>
                    <a:pt x="1137" y="1520"/>
                  </a:lnTo>
                  <a:lnTo>
                    <a:pt x="1104" y="1560"/>
                  </a:lnTo>
                  <a:lnTo>
                    <a:pt x="1070" y="1601"/>
                  </a:lnTo>
                  <a:lnTo>
                    <a:pt x="1035" y="1639"/>
                  </a:lnTo>
                  <a:lnTo>
                    <a:pt x="998" y="1677"/>
                  </a:lnTo>
                  <a:lnTo>
                    <a:pt x="962" y="1714"/>
                  </a:lnTo>
                  <a:lnTo>
                    <a:pt x="926" y="1750"/>
                  </a:lnTo>
                  <a:lnTo>
                    <a:pt x="887" y="1785"/>
                  </a:lnTo>
                  <a:lnTo>
                    <a:pt x="849" y="1819"/>
                  </a:lnTo>
                  <a:lnTo>
                    <a:pt x="808" y="1852"/>
                  </a:lnTo>
                  <a:lnTo>
                    <a:pt x="770" y="1885"/>
                  </a:lnTo>
                  <a:lnTo>
                    <a:pt x="730" y="1915"/>
                  </a:lnTo>
                  <a:lnTo>
                    <a:pt x="687" y="1944"/>
                  </a:lnTo>
                  <a:lnTo>
                    <a:pt x="645" y="1975"/>
                  </a:lnTo>
                  <a:lnTo>
                    <a:pt x="603" y="2002"/>
                  </a:lnTo>
                  <a:lnTo>
                    <a:pt x="563" y="2029"/>
                  </a:lnTo>
                  <a:lnTo>
                    <a:pt x="524" y="2052"/>
                  </a:lnTo>
                  <a:lnTo>
                    <a:pt x="486" y="2073"/>
                  </a:lnTo>
                  <a:lnTo>
                    <a:pt x="448" y="2094"/>
                  </a:lnTo>
                  <a:lnTo>
                    <a:pt x="411" y="2113"/>
                  </a:lnTo>
                  <a:lnTo>
                    <a:pt x="375" y="2130"/>
                  </a:lnTo>
                  <a:lnTo>
                    <a:pt x="340" y="2146"/>
                  </a:lnTo>
                  <a:lnTo>
                    <a:pt x="305" y="2159"/>
                  </a:lnTo>
                  <a:lnTo>
                    <a:pt x="271" y="2171"/>
                  </a:lnTo>
                  <a:lnTo>
                    <a:pt x="238" y="2180"/>
                  </a:lnTo>
                  <a:lnTo>
                    <a:pt x="206" y="2190"/>
                  </a:lnTo>
                  <a:lnTo>
                    <a:pt x="175" y="2198"/>
                  </a:lnTo>
                  <a:lnTo>
                    <a:pt x="144" y="2203"/>
                  </a:lnTo>
                  <a:lnTo>
                    <a:pt x="115" y="2207"/>
                  </a:lnTo>
                  <a:lnTo>
                    <a:pt x="87" y="2209"/>
                  </a:lnTo>
                  <a:lnTo>
                    <a:pt x="58" y="2209"/>
                  </a:lnTo>
                  <a:lnTo>
                    <a:pt x="50" y="2209"/>
                  </a:lnTo>
                  <a:lnTo>
                    <a:pt x="44" y="2209"/>
                  </a:lnTo>
                  <a:lnTo>
                    <a:pt x="39" y="2209"/>
                  </a:lnTo>
                  <a:lnTo>
                    <a:pt x="33" y="2209"/>
                  </a:lnTo>
                  <a:lnTo>
                    <a:pt x="27" y="2207"/>
                  </a:lnTo>
                  <a:lnTo>
                    <a:pt x="21" y="2207"/>
                  </a:lnTo>
                  <a:lnTo>
                    <a:pt x="18" y="2205"/>
                  </a:lnTo>
                  <a:lnTo>
                    <a:pt x="14" y="2205"/>
                  </a:lnTo>
                  <a:lnTo>
                    <a:pt x="8" y="2201"/>
                  </a:lnTo>
                  <a:lnTo>
                    <a:pt x="4" y="2198"/>
                  </a:lnTo>
                  <a:lnTo>
                    <a:pt x="0" y="2194"/>
                  </a:lnTo>
                  <a:lnTo>
                    <a:pt x="0" y="2190"/>
                  </a:lnTo>
                  <a:lnTo>
                    <a:pt x="0" y="2182"/>
                  </a:lnTo>
                  <a:lnTo>
                    <a:pt x="4" y="2175"/>
                  </a:lnTo>
                  <a:lnTo>
                    <a:pt x="8" y="2167"/>
                  </a:lnTo>
                  <a:lnTo>
                    <a:pt x="14" y="2161"/>
                  </a:lnTo>
                  <a:lnTo>
                    <a:pt x="18" y="2157"/>
                  </a:lnTo>
                  <a:lnTo>
                    <a:pt x="21" y="2155"/>
                  </a:lnTo>
                  <a:lnTo>
                    <a:pt x="27" y="2152"/>
                  </a:lnTo>
                  <a:lnTo>
                    <a:pt x="33" y="2148"/>
                  </a:lnTo>
                  <a:lnTo>
                    <a:pt x="39" y="2144"/>
                  </a:lnTo>
                  <a:lnTo>
                    <a:pt x="44" y="2142"/>
                  </a:lnTo>
                  <a:lnTo>
                    <a:pt x="50" y="2138"/>
                  </a:lnTo>
                  <a:lnTo>
                    <a:pt x="58" y="2134"/>
                  </a:lnTo>
                  <a:lnTo>
                    <a:pt x="96" y="2109"/>
                  </a:lnTo>
                  <a:lnTo>
                    <a:pt x="137" y="2082"/>
                  </a:lnTo>
                  <a:lnTo>
                    <a:pt x="175" y="2056"/>
                  </a:lnTo>
                  <a:lnTo>
                    <a:pt x="215" y="2025"/>
                  </a:lnTo>
                  <a:lnTo>
                    <a:pt x="256" y="1992"/>
                  </a:lnTo>
                  <a:lnTo>
                    <a:pt x="298" y="1960"/>
                  </a:lnTo>
                  <a:lnTo>
                    <a:pt x="319" y="1940"/>
                  </a:lnTo>
                  <a:lnTo>
                    <a:pt x="340" y="1923"/>
                  </a:lnTo>
                  <a:lnTo>
                    <a:pt x="361" y="1904"/>
                  </a:lnTo>
                  <a:lnTo>
                    <a:pt x="382" y="1885"/>
                  </a:lnTo>
                  <a:lnTo>
                    <a:pt x="403" y="1866"/>
                  </a:lnTo>
                  <a:lnTo>
                    <a:pt x="425" y="1846"/>
                  </a:lnTo>
                  <a:lnTo>
                    <a:pt x="446" y="1825"/>
                  </a:lnTo>
                  <a:lnTo>
                    <a:pt x="467" y="1804"/>
                  </a:lnTo>
                  <a:lnTo>
                    <a:pt x="490" y="1783"/>
                  </a:lnTo>
                  <a:lnTo>
                    <a:pt x="511" y="1760"/>
                  </a:lnTo>
                  <a:lnTo>
                    <a:pt x="534" y="1737"/>
                  </a:lnTo>
                  <a:lnTo>
                    <a:pt x="555" y="1714"/>
                  </a:lnTo>
                  <a:lnTo>
                    <a:pt x="578" y="1691"/>
                  </a:lnTo>
                  <a:lnTo>
                    <a:pt x="601" y="1668"/>
                  </a:lnTo>
                  <a:lnTo>
                    <a:pt x="624" y="1643"/>
                  </a:lnTo>
                  <a:lnTo>
                    <a:pt x="645" y="1618"/>
                  </a:lnTo>
                  <a:lnTo>
                    <a:pt x="668" y="1591"/>
                  </a:lnTo>
                  <a:lnTo>
                    <a:pt x="691" y="1566"/>
                  </a:lnTo>
                  <a:lnTo>
                    <a:pt x="714" y="1539"/>
                  </a:lnTo>
                  <a:lnTo>
                    <a:pt x="739" y="1512"/>
                  </a:lnTo>
                  <a:lnTo>
                    <a:pt x="783" y="1459"/>
                  </a:lnTo>
                  <a:lnTo>
                    <a:pt x="830" y="1405"/>
                  </a:lnTo>
                  <a:lnTo>
                    <a:pt x="872" y="1353"/>
                  </a:lnTo>
                  <a:lnTo>
                    <a:pt x="912" y="1299"/>
                  </a:lnTo>
                  <a:lnTo>
                    <a:pt x="952" y="1247"/>
                  </a:lnTo>
                  <a:lnTo>
                    <a:pt x="989" y="1196"/>
                  </a:lnTo>
                  <a:lnTo>
                    <a:pt x="1025" y="1144"/>
                  </a:lnTo>
                  <a:lnTo>
                    <a:pt x="1060" y="1092"/>
                  </a:lnTo>
                  <a:lnTo>
                    <a:pt x="1093" y="1040"/>
                  </a:lnTo>
                  <a:lnTo>
                    <a:pt x="1125" y="988"/>
                  </a:lnTo>
                  <a:lnTo>
                    <a:pt x="1154" y="936"/>
                  </a:lnTo>
                  <a:lnTo>
                    <a:pt x="1183" y="887"/>
                  </a:lnTo>
                  <a:lnTo>
                    <a:pt x="1210" y="835"/>
                  </a:lnTo>
                  <a:lnTo>
                    <a:pt x="1233" y="785"/>
                  </a:lnTo>
                  <a:lnTo>
                    <a:pt x="1256" y="733"/>
                  </a:lnTo>
                  <a:lnTo>
                    <a:pt x="1279" y="683"/>
                  </a:lnTo>
                  <a:lnTo>
                    <a:pt x="1294" y="645"/>
                  </a:lnTo>
                  <a:lnTo>
                    <a:pt x="1308" y="608"/>
                  </a:lnTo>
                  <a:lnTo>
                    <a:pt x="1323" y="572"/>
                  </a:lnTo>
                  <a:lnTo>
                    <a:pt x="1334" y="535"/>
                  </a:lnTo>
                  <a:lnTo>
                    <a:pt x="1348" y="501"/>
                  </a:lnTo>
                  <a:lnTo>
                    <a:pt x="1359" y="466"/>
                  </a:lnTo>
                  <a:lnTo>
                    <a:pt x="1369" y="432"/>
                  </a:lnTo>
                  <a:lnTo>
                    <a:pt x="1379" y="397"/>
                  </a:lnTo>
                  <a:lnTo>
                    <a:pt x="1386" y="362"/>
                  </a:lnTo>
                  <a:lnTo>
                    <a:pt x="1392" y="330"/>
                  </a:lnTo>
                  <a:lnTo>
                    <a:pt x="1400" y="297"/>
                  </a:lnTo>
                  <a:lnTo>
                    <a:pt x="1404" y="265"/>
                  </a:lnTo>
                  <a:lnTo>
                    <a:pt x="1407" y="232"/>
                  </a:lnTo>
                  <a:lnTo>
                    <a:pt x="1411" y="199"/>
                  </a:lnTo>
                  <a:lnTo>
                    <a:pt x="1411" y="169"/>
                  </a:lnTo>
                  <a:lnTo>
                    <a:pt x="1413" y="138"/>
                  </a:lnTo>
                  <a:lnTo>
                    <a:pt x="1413" y="121"/>
                  </a:lnTo>
                  <a:lnTo>
                    <a:pt x="1415" y="105"/>
                  </a:lnTo>
                  <a:lnTo>
                    <a:pt x="1417" y="92"/>
                  </a:lnTo>
                  <a:lnTo>
                    <a:pt x="1421" y="78"/>
                  </a:lnTo>
                  <a:lnTo>
                    <a:pt x="1423" y="65"/>
                  </a:lnTo>
                  <a:lnTo>
                    <a:pt x="1427" y="53"/>
                  </a:lnTo>
                  <a:lnTo>
                    <a:pt x="1430" y="44"/>
                  </a:lnTo>
                  <a:lnTo>
                    <a:pt x="1434" y="34"/>
                  </a:lnTo>
                  <a:lnTo>
                    <a:pt x="1440" y="27"/>
                  </a:lnTo>
                  <a:lnTo>
                    <a:pt x="1444" y="19"/>
                  </a:lnTo>
                  <a:lnTo>
                    <a:pt x="1450" y="13"/>
                  </a:lnTo>
                  <a:lnTo>
                    <a:pt x="1455" y="7"/>
                  </a:lnTo>
                  <a:lnTo>
                    <a:pt x="1461" y="4"/>
                  </a:lnTo>
                  <a:lnTo>
                    <a:pt x="1469" y="2"/>
                  </a:lnTo>
                  <a:lnTo>
                    <a:pt x="1475" y="0"/>
                  </a:lnTo>
                  <a:lnTo>
                    <a:pt x="148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5181600" y="4419600"/>
              <a:ext cx="1736725" cy="1997075"/>
            </a:xfrm>
            <a:custGeom>
              <a:avLst/>
              <a:gdLst>
                <a:gd name="T0" fmla="*/ 152539 w 2186"/>
                <a:gd name="T1" fmla="*/ 14293 h 2515"/>
                <a:gd name="T2" fmla="*/ 257410 w 2186"/>
                <a:gd name="T3" fmla="*/ 62731 h 2515"/>
                <a:gd name="T4" fmla="*/ 358309 w 2186"/>
                <a:gd name="T5" fmla="*/ 135785 h 2515"/>
                <a:gd name="T6" fmla="*/ 411539 w 2186"/>
                <a:gd name="T7" fmla="*/ 208839 h 2515"/>
                <a:gd name="T8" fmla="*/ 420278 w 2186"/>
                <a:gd name="T9" fmla="*/ 269982 h 2515"/>
                <a:gd name="T10" fmla="*/ 409950 w 2186"/>
                <a:gd name="T11" fmla="*/ 312862 h 2515"/>
                <a:gd name="T12" fmla="*/ 394855 w 2186"/>
                <a:gd name="T13" fmla="*/ 384328 h 2515"/>
                <a:gd name="T14" fmla="*/ 382143 w 2186"/>
                <a:gd name="T15" fmla="*/ 430384 h 2515"/>
                <a:gd name="T16" fmla="*/ 368637 w 2186"/>
                <a:gd name="T17" fmla="*/ 497085 h 2515"/>
                <a:gd name="T18" fmla="*/ 353542 w 2186"/>
                <a:gd name="T19" fmla="*/ 582844 h 2515"/>
                <a:gd name="T20" fmla="*/ 338447 w 2186"/>
                <a:gd name="T21" fmla="*/ 689249 h 2515"/>
                <a:gd name="T22" fmla="*/ 312229 w 2186"/>
                <a:gd name="T23" fmla="*/ 980671 h 2515"/>
                <a:gd name="T24" fmla="*/ 303490 w 2186"/>
                <a:gd name="T25" fmla="*/ 1396761 h 2515"/>
                <a:gd name="T26" fmla="*/ 341625 w 2186"/>
                <a:gd name="T27" fmla="*/ 1514283 h 2515"/>
                <a:gd name="T28" fmla="*/ 428223 w 2186"/>
                <a:gd name="T29" fmla="*/ 1591307 h 2515"/>
                <a:gd name="T30" fmla="*/ 562489 w 2186"/>
                <a:gd name="T31" fmla="*/ 1631011 h 2515"/>
                <a:gd name="T32" fmla="*/ 760314 w 2186"/>
                <a:gd name="T33" fmla="*/ 1650862 h 2515"/>
                <a:gd name="T34" fmla="*/ 1006601 w 2186"/>
                <a:gd name="T35" fmla="*/ 1640540 h 2515"/>
                <a:gd name="T36" fmla="*/ 1106705 w 2186"/>
                <a:gd name="T37" fmla="*/ 1619100 h 2515"/>
                <a:gd name="T38" fmla="*/ 1189331 w 2186"/>
                <a:gd name="T39" fmla="*/ 1587337 h 2515"/>
                <a:gd name="T40" fmla="*/ 1253683 w 2186"/>
                <a:gd name="T41" fmla="*/ 1542869 h 2515"/>
                <a:gd name="T42" fmla="*/ 1317242 w 2186"/>
                <a:gd name="T43" fmla="*/ 1481726 h 2515"/>
                <a:gd name="T44" fmla="*/ 1375238 w 2186"/>
                <a:gd name="T45" fmla="*/ 1368969 h 2515"/>
                <a:gd name="T46" fmla="*/ 1421318 w 2186"/>
                <a:gd name="T47" fmla="*/ 1203009 h 2515"/>
                <a:gd name="T48" fmla="*/ 1457864 w 2186"/>
                <a:gd name="T49" fmla="*/ 982259 h 2515"/>
                <a:gd name="T50" fmla="*/ 1476137 w 2186"/>
                <a:gd name="T51" fmla="*/ 775008 h 2515"/>
                <a:gd name="T52" fmla="*/ 1480904 w 2186"/>
                <a:gd name="T53" fmla="*/ 736893 h 2515"/>
                <a:gd name="T54" fmla="*/ 1494410 w 2186"/>
                <a:gd name="T55" fmla="*/ 724188 h 2515"/>
                <a:gd name="T56" fmla="*/ 1515861 w 2186"/>
                <a:gd name="T57" fmla="*/ 745628 h 2515"/>
                <a:gd name="T58" fmla="*/ 1535723 w 2186"/>
                <a:gd name="T59" fmla="*/ 809947 h 2515"/>
                <a:gd name="T60" fmla="*/ 1581008 w 2186"/>
                <a:gd name="T61" fmla="*/ 1030697 h 2515"/>
                <a:gd name="T62" fmla="*/ 1643771 w 2186"/>
                <a:gd name="T63" fmla="*/ 1259388 h 2515"/>
                <a:gd name="T64" fmla="*/ 1698590 w 2186"/>
                <a:gd name="T65" fmla="*/ 1405496 h 2515"/>
                <a:gd name="T66" fmla="*/ 1727986 w 2186"/>
                <a:gd name="T67" fmla="*/ 1484903 h 2515"/>
                <a:gd name="T68" fmla="*/ 1735136 w 2186"/>
                <a:gd name="T69" fmla="*/ 1553192 h 2515"/>
                <a:gd name="T70" fmla="*/ 1689851 w 2186"/>
                <a:gd name="T71" fmla="*/ 1675478 h 2515"/>
                <a:gd name="T72" fmla="*/ 1572268 w 2186"/>
                <a:gd name="T73" fmla="*/ 1798559 h 2515"/>
                <a:gd name="T74" fmla="*/ 1341870 w 2186"/>
                <a:gd name="T75" fmla="*/ 1927197 h 2515"/>
                <a:gd name="T76" fmla="*/ 1032025 w 2186"/>
                <a:gd name="T77" fmla="*/ 1990722 h 2515"/>
                <a:gd name="T78" fmla="*/ 778587 w 2186"/>
                <a:gd name="T79" fmla="*/ 1995487 h 2515"/>
                <a:gd name="T80" fmla="*/ 622075 w 2186"/>
                <a:gd name="T81" fmla="*/ 1980400 h 2515"/>
                <a:gd name="T82" fmla="*/ 487808 w 2186"/>
                <a:gd name="T83" fmla="*/ 1951019 h 2515"/>
                <a:gd name="T84" fmla="*/ 376582 w 2186"/>
                <a:gd name="T85" fmla="*/ 1910522 h 2515"/>
                <a:gd name="T86" fmla="*/ 287600 w 2186"/>
                <a:gd name="T87" fmla="*/ 1855731 h 2515"/>
                <a:gd name="T88" fmla="*/ 207358 w 2186"/>
                <a:gd name="T89" fmla="*/ 1773148 h 2515"/>
                <a:gd name="T90" fmla="*/ 144595 w 2186"/>
                <a:gd name="T91" fmla="*/ 1675478 h 2515"/>
                <a:gd name="T92" fmla="*/ 103282 w 2186"/>
                <a:gd name="T93" fmla="*/ 1557957 h 2515"/>
                <a:gd name="T94" fmla="*/ 81831 w 2186"/>
                <a:gd name="T95" fmla="*/ 1423760 h 2515"/>
                <a:gd name="T96" fmla="*/ 78653 w 2186"/>
                <a:gd name="T97" fmla="*/ 1249065 h 2515"/>
                <a:gd name="T98" fmla="*/ 77064 w 2186"/>
                <a:gd name="T99" fmla="*/ 1012434 h 2515"/>
                <a:gd name="T100" fmla="*/ 73092 w 2186"/>
                <a:gd name="T101" fmla="*/ 736893 h 2515"/>
                <a:gd name="T102" fmla="*/ 69914 w 2186"/>
                <a:gd name="T103" fmla="*/ 460558 h 2515"/>
                <a:gd name="T104" fmla="*/ 60380 w 2186"/>
                <a:gd name="T105" fmla="*/ 317626 h 2515"/>
                <a:gd name="T106" fmla="*/ 20656 w 2186"/>
                <a:gd name="T107" fmla="*/ 158813 h 2515"/>
                <a:gd name="T108" fmla="*/ 0 w 2186"/>
                <a:gd name="T109" fmla="*/ 67496 h 2515"/>
                <a:gd name="T110" fmla="*/ 16684 w 2186"/>
                <a:gd name="T111" fmla="*/ 19852 h 2515"/>
                <a:gd name="T112" fmla="*/ 60380 w 2186"/>
                <a:gd name="T113" fmla="*/ 0 h 251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186" h="2515">
                  <a:moveTo>
                    <a:pt x="88" y="0"/>
                  </a:moveTo>
                  <a:lnTo>
                    <a:pt x="103" y="0"/>
                  </a:lnTo>
                  <a:lnTo>
                    <a:pt x="120" y="2"/>
                  </a:lnTo>
                  <a:lnTo>
                    <a:pt x="138" y="4"/>
                  </a:lnTo>
                  <a:lnTo>
                    <a:pt x="155" y="8"/>
                  </a:lnTo>
                  <a:lnTo>
                    <a:pt x="172" y="12"/>
                  </a:lnTo>
                  <a:lnTo>
                    <a:pt x="192" y="18"/>
                  </a:lnTo>
                  <a:lnTo>
                    <a:pt x="209" y="23"/>
                  </a:lnTo>
                  <a:lnTo>
                    <a:pt x="228" y="31"/>
                  </a:lnTo>
                  <a:lnTo>
                    <a:pt x="247" y="39"/>
                  </a:lnTo>
                  <a:lnTo>
                    <a:pt x="266" y="46"/>
                  </a:lnTo>
                  <a:lnTo>
                    <a:pt x="286" y="56"/>
                  </a:lnTo>
                  <a:lnTo>
                    <a:pt x="305" y="68"/>
                  </a:lnTo>
                  <a:lnTo>
                    <a:pt x="324" y="79"/>
                  </a:lnTo>
                  <a:lnTo>
                    <a:pt x="345" y="91"/>
                  </a:lnTo>
                  <a:lnTo>
                    <a:pt x="364" y="104"/>
                  </a:lnTo>
                  <a:lnTo>
                    <a:pt x="385" y="117"/>
                  </a:lnTo>
                  <a:lnTo>
                    <a:pt x="403" y="131"/>
                  </a:lnTo>
                  <a:lnTo>
                    <a:pt x="420" y="144"/>
                  </a:lnTo>
                  <a:lnTo>
                    <a:pt x="435" y="158"/>
                  </a:lnTo>
                  <a:lnTo>
                    <a:pt x="451" y="171"/>
                  </a:lnTo>
                  <a:lnTo>
                    <a:pt x="464" y="183"/>
                  </a:lnTo>
                  <a:lnTo>
                    <a:pt x="476" y="196"/>
                  </a:lnTo>
                  <a:lnTo>
                    <a:pt x="487" y="210"/>
                  </a:lnTo>
                  <a:lnTo>
                    <a:pt x="497" y="223"/>
                  </a:lnTo>
                  <a:lnTo>
                    <a:pt x="504" y="236"/>
                  </a:lnTo>
                  <a:lnTo>
                    <a:pt x="512" y="250"/>
                  </a:lnTo>
                  <a:lnTo>
                    <a:pt x="518" y="263"/>
                  </a:lnTo>
                  <a:lnTo>
                    <a:pt x="524" y="277"/>
                  </a:lnTo>
                  <a:lnTo>
                    <a:pt x="527" y="290"/>
                  </a:lnTo>
                  <a:lnTo>
                    <a:pt x="529" y="304"/>
                  </a:lnTo>
                  <a:lnTo>
                    <a:pt x="531" y="317"/>
                  </a:lnTo>
                  <a:lnTo>
                    <a:pt x="533" y="332"/>
                  </a:lnTo>
                  <a:lnTo>
                    <a:pt x="531" y="336"/>
                  </a:lnTo>
                  <a:lnTo>
                    <a:pt x="529" y="340"/>
                  </a:lnTo>
                  <a:lnTo>
                    <a:pt x="527" y="346"/>
                  </a:lnTo>
                  <a:lnTo>
                    <a:pt x="527" y="354"/>
                  </a:lnTo>
                  <a:lnTo>
                    <a:pt x="526" y="359"/>
                  </a:lnTo>
                  <a:lnTo>
                    <a:pt x="524" y="367"/>
                  </a:lnTo>
                  <a:lnTo>
                    <a:pt x="522" y="375"/>
                  </a:lnTo>
                  <a:lnTo>
                    <a:pt x="520" y="384"/>
                  </a:lnTo>
                  <a:lnTo>
                    <a:pt x="516" y="394"/>
                  </a:lnTo>
                  <a:lnTo>
                    <a:pt x="514" y="405"/>
                  </a:lnTo>
                  <a:lnTo>
                    <a:pt x="512" y="417"/>
                  </a:lnTo>
                  <a:lnTo>
                    <a:pt x="508" y="428"/>
                  </a:lnTo>
                  <a:lnTo>
                    <a:pt x="506" y="442"/>
                  </a:lnTo>
                  <a:lnTo>
                    <a:pt x="504" y="455"/>
                  </a:lnTo>
                  <a:lnTo>
                    <a:pt x="501" y="469"/>
                  </a:lnTo>
                  <a:lnTo>
                    <a:pt x="497" y="484"/>
                  </a:lnTo>
                  <a:lnTo>
                    <a:pt x="495" y="492"/>
                  </a:lnTo>
                  <a:lnTo>
                    <a:pt x="493" y="498"/>
                  </a:lnTo>
                  <a:lnTo>
                    <a:pt x="491" y="505"/>
                  </a:lnTo>
                  <a:lnTo>
                    <a:pt x="489" y="515"/>
                  </a:lnTo>
                  <a:lnTo>
                    <a:pt x="485" y="522"/>
                  </a:lnTo>
                  <a:lnTo>
                    <a:pt x="483" y="532"/>
                  </a:lnTo>
                  <a:lnTo>
                    <a:pt x="481" y="542"/>
                  </a:lnTo>
                  <a:lnTo>
                    <a:pt x="479" y="553"/>
                  </a:lnTo>
                  <a:lnTo>
                    <a:pt x="476" y="563"/>
                  </a:lnTo>
                  <a:lnTo>
                    <a:pt x="474" y="574"/>
                  </a:lnTo>
                  <a:lnTo>
                    <a:pt x="472" y="588"/>
                  </a:lnTo>
                  <a:lnTo>
                    <a:pt x="468" y="599"/>
                  </a:lnTo>
                  <a:lnTo>
                    <a:pt x="466" y="613"/>
                  </a:lnTo>
                  <a:lnTo>
                    <a:pt x="464" y="626"/>
                  </a:lnTo>
                  <a:lnTo>
                    <a:pt x="460" y="640"/>
                  </a:lnTo>
                  <a:lnTo>
                    <a:pt x="458" y="655"/>
                  </a:lnTo>
                  <a:lnTo>
                    <a:pt x="456" y="668"/>
                  </a:lnTo>
                  <a:lnTo>
                    <a:pt x="453" y="686"/>
                  </a:lnTo>
                  <a:lnTo>
                    <a:pt x="451" y="701"/>
                  </a:lnTo>
                  <a:lnTo>
                    <a:pt x="447" y="716"/>
                  </a:lnTo>
                  <a:lnTo>
                    <a:pt x="445" y="734"/>
                  </a:lnTo>
                  <a:lnTo>
                    <a:pt x="443" y="751"/>
                  </a:lnTo>
                  <a:lnTo>
                    <a:pt x="439" y="770"/>
                  </a:lnTo>
                  <a:lnTo>
                    <a:pt x="437" y="787"/>
                  </a:lnTo>
                  <a:lnTo>
                    <a:pt x="433" y="807"/>
                  </a:lnTo>
                  <a:lnTo>
                    <a:pt x="431" y="826"/>
                  </a:lnTo>
                  <a:lnTo>
                    <a:pt x="430" y="847"/>
                  </a:lnTo>
                  <a:lnTo>
                    <a:pt x="426" y="868"/>
                  </a:lnTo>
                  <a:lnTo>
                    <a:pt x="424" y="887"/>
                  </a:lnTo>
                  <a:lnTo>
                    <a:pt x="420" y="910"/>
                  </a:lnTo>
                  <a:lnTo>
                    <a:pt x="418" y="931"/>
                  </a:lnTo>
                  <a:lnTo>
                    <a:pt x="416" y="954"/>
                  </a:lnTo>
                  <a:lnTo>
                    <a:pt x="407" y="1047"/>
                  </a:lnTo>
                  <a:lnTo>
                    <a:pt x="401" y="1141"/>
                  </a:lnTo>
                  <a:lnTo>
                    <a:pt x="393" y="1235"/>
                  </a:lnTo>
                  <a:lnTo>
                    <a:pt x="389" y="1327"/>
                  </a:lnTo>
                  <a:lnTo>
                    <a:pt x="385" y="1421"/>
                  </a:lnTo>
                  <a:lnTo>
                    <a:pt x="382" y="1517"/>
                  </a:lnTo>
                  <a:lnTo>
                    <a:pt x="380" y="1611"/>
                  </a:lnTo>
                  <a:lnTo>
                    <a:pt x="380" y="1707"/>
                  </a:lnTo>
                  <a:lnTo>
                    <a:pt x="380" y="1734"/>
                  </a:lnTo>
                  <a:lnTo>
                    <a:pt x="382" y="1759"/>
                  </a:lnTo>
                  <a:lnTo>
                    <a:pt x="385" y="1784"/>
                  </a:lnTo>
                  <a:lnTo>
                    <a:pt x="389" y="1807"/>
                  </a:lnTo>
                  <a:lnTo>
                    <a:pt x="395" y="1828"/>
                  </a:lnTo>
                  <a:lnTo>
                    <a:pt x="403" y="1849"/>
                  </a:lnTo>
                  <a:lnTo>
                    <a:pt x="410" y="1870"/>
                  </a:lnTo>
                  <a:lnTo>
                    <a:pt x="420" y="1889"/>
                  </a:lnTo>
                  <a:lnTo>
                    <a:pt x="430" y="1907"/>
                  </a:lnTo>
                  <a:lnTo>
                    <a:pt x="441" y="1924"/>
                  </a:lnTo>
                  <a:lnTo>
                    <a:pt x="455" y="1939"/>
                  </a:lnTo>
                  <a:lnTo>
                    <a:pt x="470" y="1955"/>
                  </a:lnTo>
                  <a:lnTo>
                    <a:pt x="485" y="1968"/>
                  </a:lnTo>
                  <a:lnTo>
                    <a:pt x="501" y="1981"/>
                  </a:lnTo>
                  <a:lnTo>
                    <a:pt x="520" y="1993"/>
                  </a:lnTo>
                  <a:lnTo>
                    <a:pt x="539" y="2004"/>
                  </a:lnTo>
                  <a:lnTo>
                    <a:pt x="558" y="2012"/>
                  </a:lnTo>
                  <a:lnTo>
                    <a:pt x="579" y="2022"/>
                  </a:lnTo>
                  <a:lnTo>
                    <a:pt x="602" y="2029"/>
                  </a:lnTo>
                  <a:lnTo>
                    <a:pt x="625" y="2037"/>
                  </a:lnTo>
                  <a:lnTo>
                    <a:pt x="652" y="2043"/>
                  </a:lnTo>
                  <a:lnTo>
                    <a:pt x="679" y="2049"/>
                  </a:lnTo>
                  <a:lnTo>
                    <a:pt x="708" y="2054"/>
                  </a:lnTo>
                  <a:lnTo>
                    <a:pt x="739" y="2060"/>
                  </a:lnTo>
                  <a:lnTo>
                    <a:pt x="771" y="2064"/>
                  </a:lnTo>
                  <a:lnTo>
                    <a:pt x="806" y="2068"/>
                  </a:lnTo>
                  <a:lnTo>
                    <a:pt x="842" y="2072"/>
                  </a:lnTo>
                  <a:lnTo>
                    <a:pt x="879" y="2075"/>
                  </a:lnTo>
                  <a:lnTo>
                    <a:pt x="917" y="2077"/>
                  </a:lnTo>
                  <a:lnTo>
                    <a:pt x="957" y="2079"/>
                  </a:lnTo>
                  <a:lnTo>
                    <a:pt x="1000" y="2079"/>
                  </a:lnTo>
                  <a:lnTo>
                    <a:pt x="1042" y="2079"/>
                  </a:lnTo>
                  <a:lnTo>
                    <a:pt x="1092" y="2079"/>
                  </a:lnTo>
                  <a:lnTo>
                    <a:pt x="1138" y="2077"/>
                  </a:lnTo>
                  <a:lnTo>
                    <a:pt x="1182" y="2075"/>
                  </a:lnTo>
                  <a:lnTo>
                    <a:pt x="1224" y="2072"/>
                  </a:lnTo>
                  <a:lnTo>
                    <a:pt x="1267" y="2066"/>
                  </a:lnTo>
                  <a:lnTo>
                    <a:pt x="1286" y="2062"/>
                  </a:lnTo>
                  <a:lnTo>
                    <a:pt x="1305" y="2060"/>
                  </a:lnTo>
                  <a:lnTo>
                    <a:pt x="1324" y="2056"/>
                  </a:lnTo>
                  <a:lnTo>
                    <a:pt x="1341" y="2052"/>
                  </a:lnTo>
                  <a:lnTo>
                    <a:pt x="1359" y="2049"/>
                  </a:lnTo>
                  <a:lnTo>
                    <a:pt x="1376" y="2045"/>
                  </a:lnTo>
                  <a:lnTo>
                    <a:pt x="1393" y="2039"/>
                  </a:lnTo>
                  <a:lnTo>
                    <a:pt x="1411" y="2035"/>
                  </a:lnTo>
                  <a:lnTo>
                    <a:pt x="1426" y="2029"/>
                  </a:lnTo>
                  <a:lnTo>
                    <a:pt x="1441" y="2024"/>
                  </a:lnTo>
                  <a:lnTo>
                    <a:pt x="1457" y="2018"/>
                  </a:lnTo>
                  <a:lnTo>
                    <a:pt x="1470" y="2012"/>
                  </a:lnTo>
                  <a:lnTo>
                    <a:pt x="1483" y="2004"/>
                  </a:lnTo>
                  <a:lnTo>
                    <a:pt x="1497" y="1999"/>
                  </a:lnTo>
                  <a:lnTo>
                    <a:pt x="1510" y="1991"/>
                  </a:lnTo>
                  <a:lnTo>
                    <a:pt x="1524" y="1985"/>
                  </a:lnTo>
                  <a:lnTo>
                    <a:pt x="1535" y="1978"/>
                  </a:lnTo>
                  <a:lnTo>
                    <a:pt x="1547" y="1970"/>
                  </a:lnTo>
                  <a:lnTo>
                    <a:pt x="1556" y="1960"/>
                  </a:lnTo>
                  <a:lnTo>
                    <a:pt x="1568" y="1953"/>
                  </a:lnTo>
                  <a:lnTo>
                    <a:pt x="1578" y="1943"/>
                  </a:lnTo>
                  <a:lnTo>
                    <a:pt x="1587" y="1935"/>
                  </a:lnTo>
                  <a:lnTo>
                    <a:pt x="1601" y="1928"/>
                  </a:lnTo>
                  <a:lnTo>
                    <a:pt x="1612" y="1918"/>
                  </a:lnTo>
                  <a:lnTo>
                    <a:pt x="1624" y="1907"/>
                  </a:lnTo>
                  <a:lnTo>
                    <a:pt x="1635" y="1895"/>
                  </a:lnTo>
                  <a:lnTo>
                    <a:pt x="1647" y="1882"/>
                  </a:lnTo>
                  <a:lnTo>
                    <a:pt x="1658" y="1866"/>
                  </a:lnTo>
                  <a:lnTo>
                    <a:pt x="1670" y="1851"/>
                  </a:lnTo>
                  <a:lnTo>
                    <a:pt x="1681" y="1834"/>
                  </a:lnTo>
                  <a:lnTo>
                    <a:pt x="1691" y="1814"/>
                  </a:lnTo>
                  <a:lnTo>
                    <a:pt x="1700" y="1793"/>
                  </a:lnTo>
                  <a:lnTo>
                    <a:pt x="1712" y="1772"/>
                  </a:lnTo>
                  <a:lnTo>
                    <a:pt x="1721" y="1749"/>
                  </a:lnTo>
                  <a:lnTo>
                    <a:pt x="1731" y="1724"/>
                  </a:lnTo>
                  <a:lnTo>
                    <a:pt x="1739" y="1699"/>
                  </a:lnTo>
                  <a:lnTo>
                    <a:pt x="1748" y="1672"/>
                  </a:lnTo>
                  <a:lnTo>
                    <a:pt x="1758" y="1644"/>
                  </a:lnTo>
                  <a:lnTo>
                    <a:pt x="1766" y="1613"/>
                  </a:lnTo>
                  <a:lnTo>
                    <a:pt x="1773" y="1582"/>
                  </a:lnTo>
                  <a:lnTo>
                    <a:pt x="1781" y="1549"/>
                  </a:lnTo>
                  <a:lnTo>
                    <a:pt x="1789" y="1515"/>
                  </a:lnTo>
                  <a:lnTo>
                    <a:pt x="1796" y="1480"/>
                  </a:lnTo>
                  <a:lnTo>
                    <a:pt x="1804" y="1442"/>
                  </a:lnTo>
                  <a:lnTo>
                    <a:pt x="1810" y="1404"/>
                  </a:lnTo>
                  <a:lnTo>
                    <a:pt x="1817" y="1365"/>
                  </a:lnTo>
                  <a:lnTo>
                    <a:pt x="1823" y="1323"/>
                  </a:lnTo>
                  <a:lnTo>
                    <a:pt x="1829" y="1281"/>
                  </a:lnTo>
                  <a:lnTo>
                    <a:pt x="1835" y="1237"/>
                  </a:lnTo>
                  <a:lnTo>
                    <a:pt x="1839" y="1191"/>
                  </a:lnTo>
                  <a:lnTo>
                    <a:pt x="1844" y="1144"/>
                  </a:lnTo>
                  <a:lnTo>
                    <a:pt x="1848" y="1096"/>
                  </a:lnTo>
                  <a:lnTo>
                    <a:pt x="1852" y="1047"/>
                  </a:lnTo>
                  <a:lnTo>
                    <a:pt x="1858" y="995"/>
                  </a:lnTo>
                  <a:lnTo>
                    <a:pt x="1858" y="985"/>
                  </a:lnTo>
                  <a:lnTo>
                    <a:pt x="1858" y="976"/>
                  </a:lnTo>
                  <a:lnTo>
                    <a:pt x="1858" y="968"/>
                  </a:lnTo>
                  <a:lnTo>
                    <a:pt x="1858" y="958"/>
                  </a:lnTo>
                  <a:lnTo>
                    <a:pt x="1858" y="952"/>
                  </a:lnTo>
                  <a:lnTo>
                    <a:pt x="1860" y="945"/>
                  </a:lnTo>
                  <a:lnTo>
                    <a:pt x="1862" y="939"/>
                  </a:lnTo>
                  <a:lnTo>
                    <a:pt x="1862" y="933"/>
                  </a:lnTo>
                  <a:lnTo>
                    <a:pt x="1864" y="928"/>
                  </a:lnTo>
                  <a:lnTo>
                    <a:pt x="1865" y="924"/>
                  </a:lnTo>
                  <a:lnTo>
                    <a:pt x="1867" y="920"/>
                  </a:lnTo>
                  <a:lnTo>
                    <a:pt x="1869" y="918"/>
                  </a:lnTo>
                  <a:lnTo>
                    <a:pt x="1871" y="916"/>
                  </a:lnTo>
                  <a:lnTo>
                    <a:pt x="1875" y="914"/>
                  </a:lnTo>
                  <a:lnTo>
                    <a:pt x="1877" y="912"/>
                  </a:lnTo>
                  <a:lnTo>
                    <a:pt x="1881" y="912"/>
                  </a:lnTo>
                  <a:lnTo>
                    <a:pt x="1885" y="912"/>
                  </a:lnTo>
                  <a:lnTo>
                    <a:pt x="1888" y="914"/>
                  </a:lnTo>
                  <a:lnTo>
                    <a:pt x="1892" y="918"/>
                  </a:lnTo>
                  <a:lnTo>
                    <a:pt x="1896" y="922"/>
                  </a:lnTo>
                  <a:lnTo>
                    <a:pt x="1900" y="926"/>
                  </a:lnTo>
                  <a:lnTo>
                    <a:pt x="1904" y="931"/>
                  </a:lnTo>
                  <a:lnTo>
                    <a:pt x="1908" y="939"/>
                  </a:lnTo>
                  <a:lnTo>
                    <a:pt x="1912" y="947"/>
                  </a:lnTo>
                  <a:lnTo>
                    <a:pt x="1915" y="956"/>
                  </a:lnTo>
                  <a:lnTo>
                    <a:pt x="1919" y="968"/>
                  </a:lnTo>
                  <a:lnTo>
                    <a:pt x="1923" y="979"/>
                  </a:lnTo>
                  <a:lnTo>
                    <a:pt x="1925" y="991"/>
                  </a:lnTo>
                  <a:lnTo>
                    <a:pt x="1929" y="1004"/>
                  </a:lnTo>
                  <a:lnTo>
                    <a:pt x="1933" y="1020"/>
                  </a:lnTo>
                  <a:lnTo>
                    <a:pt x="1936" y="1035"/>
                  </a:lnTo>
                  <a:lnTo>
                    <a:pt x="1938" y="1050"/>
                  </a:lnTo>
                  <a:lnTo>
                    <a:pt x="1948" y="1102"/>
                  </a:lnTo>
                  <a:lnTo>
                    <a:pt x="1960" y="1154"/>
                  </a:lnTo>
                  <a:lnTo>
                    <a:pt x="1969" y="1204"/>
                  </a:lnTo>
                  <a:lnTo>
                    <a:pt x="1979" y="1252"/>
                  </a:lnTo>
                  <a:lnTo>
                    <a:pt x="1990" y="1298"/>
                  </a:lnTo>
                  <a:lnTo>
                    <a:pt x="2000" y="1344"/>
                  </a:lnTo>
                  <a:lnTo>
                    <a:pt x="2011" y="1386"/>
                  </a:lnTo>
                  <a:lnTo>
                    <a:pt x="2023" y="1429"/>
                  </a:lnTo>
                  <a:lnTo>
                    <a:pt x="2034" y="1471"/>
                  </a:lnTo>
                  <a:lnTo>
                    <a:pt x="2046" y="1511"/>
                  </a:lnTo>
                  <a:lnTo>
                    <a:pt x="2057" y="1549"/>
                  </a:lnTo>
                  <a:lnTo>
                    <a:pt x="2069" y="1586"/>
                  </a:lnTo>
                  <a:lnTo>
                    <a:pt x="2080" y="1620"/>
                  </a:lnTo>
                  <a:lnTo>
                    <a:pt x="2092" y="1655"/>
                  </a:lnTo>
                  <a:lnTo>
                    <a:pt x="2103" y="1688"/>
                  </a:lnTo>
                  <a:lnTo>
                    <a:pt x="2115" y="1720"/>
                  </a:lnTo>
                  <a:lnTo>
                    <a:pt x="2123" y="1738"/>
                  </a:lnTo>
                  <a:lnTo>
                    <a:pt x="2130" y="1753"/>
                  </a:lnTo>
                  <a:lnTo>
                    <a:pt x="2138" y="1770"/>
                  </a:lnTo>
                  <a:lnTo>
                    <a:pt x="2146" y="1786"/>
                  </a:lnTo>
                  <a:lnTo>
                    <a:pt x="2151" y="1801"/>
                  </a:lnTo>
                  <a:lnTo>
                    <a:pt x="2157" y="1814"/>
                  </a:lnTo>
                  <a:lnTo>
                    <a:pt x="2163" y="1830"/>
                  </a:lnTo>
                  <a:lnTo>
                    <a:pt x="2167" y="1843"/>
                  </a:lnTo>
                  <a:lnTo>
                    <a:pt x="2171" y="1857"/>
                  </a:lnTo>
                  <a:lnTo>
                    <a:pt x="2175" y="1870"/>
                  </a:lnTo>
                  <a:lnTo>
                    <a:pt x="2178" y="1882"/>
                  </a:lnTo>
                  <a:lnTo>
                    <a:pt x="2180" y="1893"/>
                  </a:lnTo>
                  <a:lnTo>
                    <a:pt x="2182" y="1905"/>
                  </a:lnTo>
                  <a:lnTo>
                    <a:pt x="2184" y="1916"/>
                  </a:lnTo>
                  <a:lnTo>
                    <a:pt x="2184" y="1926"/>
                  </a:lnTo>
                  <a:lnTo>
                    <a:pt x="2186" y="1935"/>
                  </a:lnTo>
                  <a:lnTo>
                    <a:pt x="2184" y="1956"/>
                  </a:lnTo>
                  <a:lnTo>
                    <a:pt x="2182" y="1979"/>
                  </a:lnTo>
                  <a:lnTo>
                    <a:pt x="2176" y="2001"/>
                  </a:lnTo>
                  <a:lnTo>
                    <a:pt x="2171" y="2022"/>
                  </a:lnTo>
                  <a:lnTo>
                    <a:pt x="2163" y="2045"/>
                  </a:lnTo>
                  <a:lnTo>
                    <a:pt x="2151" y="2066"/>
                  </a:lnTo>
                  <a:lnTo>
                    <a:pt x="2140" y="2089"/>
                  </a:lnTo>
                  <a:lnTo>
                    <a:pt x="2127" y="2110"/>
                  </a:lnTo>
                  <a:lnTo>
                    <a:pt x="2111" y="2133"/>
                  </a:lnTo>
                  <a:lnTo>
                    <a:pt x="2094" y="2154"/>
                  </a:lnTo>
                  <a:lnTo>
                    <a:pt x="2075" y="2177"/>
                  </a:lnTo>
                  <a:lnTo>
                    <a:pt x="2054" y="2198"/>
                  </a:lnTo>
                  <a:lnTo>
                    <a:pt x="2031" y="2221"/>
                  </a:lnTo>
                  <a:lnTo>
                    <a:pt x="2006" y="2242"/>
                  </a:lnTo>
                  <a:lnTo>
                    <a:pt x="1979" y="2265"/>
                  </a:lnTo>
                  <a:lnTo>
                    <a:pt x="1952" y="2287"/>
                  </a:lnTo>
                  <a:lnTo>
                    <a:pt x="1912" y="2315"/>
                  </a:lnTo>
                  <a:lnTo>
                    <a:pt x="1871" y="2340"/>
                  </a:lnTo>
                  <a:lnTo>
                    <a:pt x="1827" y="2365"/>
                  </a:lnTo>
                  <a:lnTo>
                    <a:pt x="1783" y="2388"/>
                  </a:lnTo>
                  <a:lnTo>
                    <a:pt x="1737" y="2408"/>
                  </a:lnTo>
                  <a:lnTo>
                    <a:pt x="1689" y="2427"/>
                  </a:lnTo>
                  <a:lnTo>
                    <a:pt x="1639" y="2444"/>
                  </a:lnTo>
                  <a:lnTo>
                    <a:pt x="1587" y="2459"/>
                  </a:lnTo>
                  <a:lnTo>
                    <a:pt x="1533" y="2473"/>
                  </a:lnTo>
                  <a:lnTo>
                    <a:pt x="1478" y="2484"/>
                  </a:lnTo>
                  <a:lnTo>
                    <a:pt x="1420" y="2494"/>
                  </a:lnTo>
                  <a:lnTo>
                    <a:pt x="1361" y="2502"/>
                  </a:lnTo>
                  <a:lnTo>
                    <a:pt x="1299" y="2507"/>
                  </a:lnTo>
                  <a:lnTo>
                    <a:pt x="1238" y="2511"/>
                  </a:lnTo>
                  <a:lnTo>
                    <a:pt x="1172" y="2515"/>
                  </a:lnTo>
                  <a:lnTo>
                    <a:pt x="1107" y="2515"/>
                  </a:lnTo>
                  <a:lnTo>
                    <a:pt x="1075" y="2515"/>
                  </a:lnTo>
                  <a:lnTo>
                    <a:pt x="1044" y="2515"/>
                  </a:lnTo>
                  <a:lnTo>
                    <a:pt x="1011" y="2513"/>
                  </a:lnTo>
                  <a:lnTo>
                    <a:pt x="980" y="2513"/>
                  </a:lnTo>
                  <a:lnTo>
                    <a:pt x="952" y="2511"/>
                  </a:lnTo>
                  <a:lnTo>
                    <a:pt x="923" y="2509"/>
                  </a:lnTo>
                  <a:lnTo>
                    <a:pt x="894" y="2505"/>
                  </a:lnTo>
                  <a:lnTo>
                    <a:pt x="865" y="2504"/>
                  </a:lnTo>
                  <a:lnTo>
                    <a:pt x="837" y="2502"/>
                  </a:lnTo>
                  <a:lnTo>
                    <a:pt x="810" y="2498"/>
                  </a:lnTo>
                  <a:lnTo>
                    <a:pt x="783" y="2494"/>
                  </a:lnTo>
                  <a:lnTo>
                    <a:pt x="758" y="2490"/>
                  </a:lnTo>
                  <a:lnTo>
                    <a:pt x="733" y="2484"/>
                  </a:lnTo>
                  <a:lnTo>
                    <a:pt x="708" y="2480"/>
                  </a:lnTo>
                  <a:lnTo>
                    <a:pt x="683" y="2475"/>
                  </a:lnTo>
                  <a:lnTo>
                    <a:pt x="660" y="2469"/>
                  </a:lnTo>
                  <a:lnTo>
                    <a:pt x="637" y="2463"/>
                  </a:lnTo>
                  <a:lnTo>
                    <a:pt x="614" y="2457"/>
                  </a:lnTo>
                  <a:lnTo>
                    <a:pt x="593" y="2452"/>
                  </a:lnTo>
                  <a:lnTo>
                    <a:pt x="570" y="2444"/>
                  </a:lnTo>
                  <a:lnTo>
                    <a:pt x="550" y="2436"/>
                  </a:lnTo>
                  <a:lnTo>
                    <a:pt x="529" y="2431"/>
                  </a:lnTo>
                  <a:lnTo>
                    <a:pt x="510" y="2421"/>
                  </a:lnTo>
                  <a:lnTo>
                    <a:pt x="491" y="2413"/>
                  </a:lnTo>
                  <a:lnTo>
                    <a:pt x="474" y="2406"/>
                  </a:lnTo>
                  <a:lnTo>
                    <a:pt x="455" y="2396"/>
                  </a:lnTo>
                  <a:lnTo>
                    <a:pt x="439" y="2386"/>
                  </a:lnTo>
                  <a:lnTo>
                    <a:pt x="422" y="2377"/>
                  </a:lnTo>
                  <a:lnTo>
                    <a:pt x="407" y="2367"/>
                  </a:lnTo>
                  <a:lnTo>
                    <a:pt x="391" y="2358"/>
                  </a:lnTo>
                  <a:lnTo>
                    <a:pt x="376" y="2346"/>
                  </a:lnTo>
                  <a:lnTo>
                    <a:pt x="362" y="2337"/>
                  </a:lnTo>
                  <a:lnTo>
                    <a:pt x="347" y="2323"/>
                  </a:lnTo>
                  <a:lnTo>
                    <a:pt x="330" y="2308"/>
                  </a:lnTo>
                  <a:lnTo>
                    <a:pt x="316" y="2294"/>
                  </a:lnTo>
                  <a:lnTo>
                    <a:pt x="301" y="2279"/>
                  </a:lnTo>
                  <a:lnTo>
                    <a:pt x="288" y="2265"/>
                  </a:lnTo>
                  <a:lnTo>
                    <a:pt x="274" y="2248"/>
                  </a:lnTo>
                  <a:lnTo>
                    <a:pt x="261" y="2233"/>
                  </a:lnTo>
                  <a:lnTo>
                    <a:pt x="247" y="2218"/>
                  </a:lnTo>
                  <a:lnTo>
                    <a:pt x="236" y="2200"/>
                  </a:lnTo>
                  <a:lnTo>
                    <a:pt x="224" y="2183"/>
                  </a:lnTo>
                  <a:lnTo>
                    <a:pt x="213" y="2166"/>
                  </a:lnTo>
                  <a:lnTo>
                    <a:pt x="203" y="2146"/>
                  </a:lnTo>
                  <a:lnTo>
                    <a:pt x="192" y="2127"/>
                  </a:lnTo>
                  <a:lnTo>
                    <a:pt x="182" y="2110"/>
                  </a:lnTo>
                  <a:lnTo>
                    <a:pt x="174" y="2089"/>
                  </a:lnTo>
                  <a:lnTo>
                    <a:pt x="165" y="2070"/>
                  </a:lnTo>
                  <a:lnTo>
                    <a:pt x="157" y="2049"/>
                  </a:lnTo>
                  <a:lnTo>
                    <a:pt x="149" y="2027"/>
                  </a:lnTo>
                  <a:lnTo>
                    <a:pt x="142" y="2006"/>
                  </a:lnTo>
                  <a:lnTo>
                    <a:pt x="136" y="1985"/>
                  </a:lnTo>
                  <a:lnTo>
                    <a:pt x="130" y="1962"/>
                  </a:lnTo>
                  <a:lnTo>
                    <a:pt x="124" y="1939"/>
                  </a:lnTo>
                  <a:lnTo>
                    <a:pt x="120" y="1916"/>
                  </a:lnTo>
                  <a:lnTo>
                    <a:pt x="115" y="1893"/>
                  </a:lnTo>
                  <a:lnTo>
                    <a:pt x="111" y="1868"/>
                  </a:lnTo>
                  <a:lnTo>
                    <a:pt x="107" y="1845"/>
                  </a:lnTo>
                  <a:lnTo>
                    <a:pt x="105" y="1820"/>
                  </a:lnTo>
                  <a:lnTo>
                    <a:pt x="103" y="1793"/>
                  </a:lnTo>
                  <a:lnTo>
                    <a:pt x="101" y="1768"/>
                  </a:lnTo>
                  <a:lnTo>
                    <a:pt x="99" y="1741"/>
                  </a:lnTo>
                  <a:lnTo>
                    <a:pt x="99" y="1715"/>
                  </a:lnTo>
                  <a:lnTo>
                    <a:pt x="99" y="1686"/>
                  </a:lnTo>
                  <a:lnTo>
                    <a:pt x="99" y="1649"/>
                  </a:lnTo>
                  <a:lnTo>
                    <a:pt x="99" y="1611"/>
                  </a:lnTo>
                  <a:lnTo>
                    <a:pt x="99" y="1573"/>
                  </a:lnTo>
                  <a:lnTo>
                    <a:pt x="97" y="1534"/>
                  </a:lnTo>
                  <a:lnTo>
                    <a:pt x="97" y="1492"/>
                  </a:lnTo>
                  <a:lnTo>
                    <a:pt x="97" y="1452"/>
                  </a:lnTo>
                  <a:lnTo>
                    <a:pt x="97" y="1407"/>
                  </a:lnTo>
                  <a:lnTo>
                    <a:pt x="97" y="1365"/>
                  </a:lnTo>
                  <a:lnTo>
                    <a:pt x="97" y="1321"/>
                  </a:lnTo>
                  <a:lnTo>
                    <a:pt x="97" y="1275"/>
                  </a:lnTo>
                  <a:lnTo>
                    <a:pt x="97" y="1229"/>
                  </a:lnTo>
                  <a:lnTo>
                    <a:pt x="96" y="1181"/>
                  </a:lnTo>
                  <a:lnTo>
                    <a:pt x="96" y="1133"/>
                  </a:lnTo>
                  <a:lnTo>
                    <a:pt x="96" y="1083"/>
                  </a:lnTo>
                  <a:lnTo>
                    <a:pt x="94" y="1033"/>
                  </a:lnTo>
                  <a:lnTo>
                    <a:pt x="94" y="981"/>
                  </a:lnTo>
                  <a:lnTo>
                    <a:pt x="92" y="928"/>
                  </a:lnTo>
                  <a:lnTo>
                    <a:pt x="90" y="876"/>
                  </a:lnTo>
                  <a:lnTo>
                    <a:pt x="88" y="824"/>
                  </a:lnTo>
                  <a:lnTo>
                    <a:pt x="88" y="774"/>
                  </a:lnTo>
                  <a:lnTo>
                    <a:pt x="88" y="724"/>
                  </a:lnTo>
                  <a:lnTo>
                    <a:pt x="88" y="676"/>
                  </a:lnTo>
                  <a:lnTo>
                    <a:pt x="88" y="628"/>
                  </a:lnTo>
                  <a:lnTo>
                    <a:pt x="88" y="580"/>
                  </a:lnTo>
                  <a:lnTo>
                    <a:pt x="86" y="557"/>
                  </a:lnTo>
                  <a:lnTo>
                    <a:pt x="86" y="532"/>
                  </a:lnTo>
                  <a:lnTo>
                    <a:pt x="86" y="509"/>
                  </a:lnTo>
                  <a:lnTo>
                    <a:pt x="84" y="486"/>
                  </a:lnTo>
                  <a:lnTo>
                    <a:pt x="84" y="463"/>
                  </a:lnTo>
                  <a:lnTo>
                    <a:pt x="82" y="442"/>
                  </a:lnTo>
                  <a:lnTo>
                    <a:pt x="76" y="400"/>
                  </a:lnTo>
                  <a:lnTo>
                    <a:pt x="71" y="359"/>
                  </a:lnTo>
                  <a:lnTo>
                    <a:pt x="65" y="321"/>
                  </a:lnTo>
                  <a:lnTo>
                    <a:pt x="55" y="284"/>
                  </a:lnTo>
                  <a:lnTo>
                    <a:pt x="46" y="250"/>
                  </a:lnTo>
                  <a:lnTo>
                    <a:pt x="40" y="236"/>
                  </a:lnTo>
                  <a:lnTo>
                    <a:pt x="36" y="225"/>
                  </a:lnTo>
                  <a:lnTo>
                    <a:pt x="26" y="200"/>
                  </a:lnTo>
                  <a:lnTo>
                    <a:pt x="19" y="179"/>
                  </a:lnTo>
                  <a:lnTo>
                    <a:pt x="11" y="160"/>
                  </a:lnTo>
                  <a:lnTo>
                    <a:pt x="5" y="142"/>
                  </a:lnTo>
                  <a:lnTo>
                    <a:pt x="1" y="125"/>
                  </a:lnTo>
                  <a:lnTo>
                    <a:pt x="0" y="110"/>
                  </a:lnTo>
                  <a:lnTo>
                    <a:pt x="0" y="96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1" y="66"/>
                  </a:lnTo>
                  <a:lnTo>
                    <a:pt x="5" y="56"/>
                  </a:lnTo>
                  <a:lnTo>
                    <a:pt x="7" y="46"/>
                  </a:lnTo>
                  <a:lnTo>
                    <a:pt x="11" y="39"/>
                  </a:lnTo>
                  <a:lnTo>
                    <a:pt x="17" y="31"/>
                  </a:lnTo>
                  <a:lnTo>
                    <a:pt x="21" y="25"/>
                  </a:lnTo>
                  <a:lnTo>
                    <a:pt x="26" y="20"/>
                  </a:lnTo>
                  <a:lnTo>
                    <a:pt x="34" y="14"/>
                  </a:lnTo>
                  <a:lnTo>
                    <a:pt x="40" y="10"/>
                  </a:lnTo>
                  <a:lnTo>
                    <a:pt x="49" y="6"/>
                  </a:lnTo>
                  <a:lnTo>
                    <a:pt x="57" y="4"/>
                  </a:lnTo>
                  <a:lnTo>
                    <a:pt x="67" y="2"/>
                  </a:lnTo>
                  <a:lnTo>
                    <a:pt x="76" y="0"/>
                  </a:lnTo>
                  <a:lnTo>
                    <a:pt x="8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" descr="C:\Users\Meishing\Desktop\meizhou pics\42-2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2628" r="14850"/>
          <a:stretch>
            <a:fillRect/>
          </a:stretch>
        </p:blipFill>
        <p:spPr bwMode="auto">
          <a:xfrm>
            <a:off x="685800" y="914400"/>
            <a:ext cx="1371600" cy="1371600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2971800" y="762000"/>
            <a:ext cx="1371600" cy="1108075"/>
            <a:chOff x="3124200" y="457200"/>
            <a:chExt cx="2057400" cy="1489075"/>
          </a:xfrm>
        </p:grpSpPr>
        <p:grpSp>
          <p:nvGrpSpPr>
            <p:cNvPr id="19" name="Group 70"/>
            <p:cNvGrpSpPr/>
            <p:nvPr/>
          </p:nvGrpSpPr>
          <p:grpSpPr>
            <a:xfrm>
              <a:off x="3429000" y="457200"/>
              <a:ext cx="1598613" cy="1489075"/>
              <a:chOff x="768350" y="1985963"/>
              <a:chExt cx="4259263" cy="2322512"/>
            </a:xfrm>
          </p:grpSpPr>
          <p:sp>
            <p:nvSpPr>
              <p:cNvPr id="22" name="Freeform 26"/>
              <p:cNvSpPr>
                <a:spLocks/>
              </p:cNvSpPr>
              <p:nvPr/>
            </p:nvSpPr>
            <p:spPr bwMode="auto">
              <a:xfrm>
                <a:off x="768350" y="1985963"/>
                <a:ext cx="4051300" cy="2322512"/>
              </a:xfrm>
              <a:custGeom>
                <a:avLst/>
                <a:gdLst>
                  <a:gd name="T0" fmla="*/ 2482 w 5104"/>
                  <a:gd name="T1" fmla="*/ 46 h 2925"/>
                  <a:gd name="T2" fmla="*/ 2699 w 5104"/>
                  <a:gd name="T3" fmla="*/ 196 h 2925"/>
                  <a:gd name="T4" fmla="*/ 2831 w 5104"/>
                  <a:gd name="T5" fmla="*/ 355 h 2925"/>
                  <a:gd name="T6" fmla="*/ 2877 w 5104"/>
                  <a:gd name="T7" fmla="*/ 460 h 2925"/>
                  <a:gd name="T8" fmla="*/ 2864 w 5104"/>
                  <a:gd name="T9" fmla="*/ 533 h 2925"/>
                  <a:gd name="T10" fmla="*/ 2814 w 5104"/>
                  <a:gd name="T11" fmla="*/ 624 h 2925"/>
                  <a:gd name="T12" fmla="*/ 2729 w 5104"/>
                  <a:gd name="T13" fmla="*/ 729 h 2925"/>
                  <a:gd name="T14" fmla="*/ 2610 w 5104"/>
                  <a:gd name="T15" fmla="*/ 854 h 2925"/>
                  <a:gd name="T16" fmla="*/ 2059 w 5104"/>
                  <a:gd name="T17" fmla="*/ 1355 h 2925"/>
                  <a:gd name="T18" fmla="*/ 1608 w 5104"/>
                  <a:gd name="T19" fmla="*/ 1758 h 2925"/>
                  <a:gd name="T20" fmla="*/ 1328 w 5104"/>
                  <a:gd name="T21" fmla="*/ 2008 h 2925"/>
                  <a:gd name="T22" fmla="*/ 1219 w 5104"/>
                  <a:gd name="T23" fmla="*/ 2104 h 2925"/>
                  <a:gd name="T24" fmla="*/ 1134 w 5104"/>
                  <a:gd name="T25" fmla="*/ 2188 h 2925"/>
                  <a:gd name="T26" fmla="*/ 1096 w 5104"/>
                  <a:gd name="T27" fmla="*/ 2240 h 2925"/>
                  <a:gd name="T28" fmla="*/ 1115 w 5104"/>
                  <a:gd name="T29" fmla="*/ 2276 h 2925"/>
                  <a:gd name="T30" fmla="*/ 1182 w 5104"/>
                  <a:gd name="T31" fmla="*/ 2288 h 2925"/>
                  <a:gd name="T32" fmla="*/ 2315 w 5104"/>
                  <a:gd name="T33" fmla="*/ 2213 h 2925"/>
                  <a:gd name="T34" fmla="*/ 3895 w 5104"/>
                  <a:gd name="T35" fmla="*/ 2090 h 2925"/>
                  <a:gd name="T36" fmla="*/ 4332 w 5104"/>
                  <a:gd name="T37" fmla="*/ 2052 h 2925"/>
                  <a:gd name="T38" fmla="*/ 4553 w 5104"/>
                  <a:gd name="T39" fmla="*/ 2033 h 2925"/>
                  <a:gd name="T40" fmla="*/ 4739 w 5104"/>
                  <a:gd name="T41" fmla="*/ 2019 h 2925"/>
                  <a:gd name="T42" fmla="*/ 4891 w 5104"/>
                  <a:gd name="T43" fmla="*/ 2010 h 2925"/>
                  <a:gd name="T44" fmla="*/ 5043 w 5104"/>
                  <a:gd name="T45" fmla="*/ 2027 h 2925"/>
                  <a:gd name="T46" fmla="*/ 5104 w 5104"/>
                  <a:gd name="T47" fmla="*/ 2092 h 2925"/>
                  <a:gd name="T48" fmla="*/ 5077 w 5104"/>
                  <a:gd name="T49" fmla="*/ 2142 h 2925"/>
                  <a:gd name="T50" fmla="*/ 4979 w 5104"/>
                  <a:gd name="T51" fmla="*/ 2184 h 2925"/>
                  <a:gd name="T52" fmla="*/ 4808 w 5104"/>
                  <a:gd name="T53" fmla="*/ 2223 h 2925"/>
                  <a:gd name="T54" fmla="*/ 4566 w 5104"/>
                  <a:gd name="T55" fmla="*/ 2259 h 2925"/>
                  <a:gd name="T56" fmla="*/ 3948 w 5104"/>
                  <a:gd name="T57" fmla="*/ 2349 h 2925"/>
                  <a:gd name="T58" fmla="*/ 3363 w 5104"/>
                  <a:gd name="T59" fmla="*/ 2436 h 2925"/>
                  <a:gd name="T60" fmla="*/ 2868 w 5104"/>
                  <a:gd name="T61" fmla="*/ 2507 h 2925"/>
                  <a:gd name="T62" fmla="*/ 2459 w 5104"/>
                  <a:gd name="T63" fmla="*/ 2564 h 2925"/>
                  <a:gd name="T64" fmla="*/ 2140 w 5104"/>
                  <a:gd name="T65" fmla="*/ 2610 h 2925"/>
                  <a:gd name="T66" fmla="*/ 1908 w 5104"/>
                  <a:gd name="T67" fmla="*/ 2643 h 2925"/>
                  <a:gd name="T68" fmla="*/ 1764 w 5104"/>
                  <a:gd name="T69" fmla="*/ 2662 h 2925"/>
                  <a:gd name="T70" fmla="*/ 1710 w 5104"/>
                  <a:gd name="T71" fmla="*/ 2670 h 2925"/>
                  <a:gd name="T72" fmla="*/ 1259 w 5104"/>
                  <a:gd name="T73" fmla="*/ 2737 h 2925"/>
                  <a:gd name="T74" fmla="*/ 804 w 5104"/>
                  <a:gd name="T75" fmla="*/ 2829 h 2925"/>
                  <a:gd name="T76" fmla="*/ 610 w 5104"/>
                  <a:gd name="T77" fmla="*/ 2875 h 2925"/>
                  <a:gd name="T78" fmla="*/ 485 w 5104"/>
                  <a:gd name="T79" fmla="*/ 2902 h 2925"/>
                  <a:gd name="T80" fmla="*/ 399 w 5104"/>
                  <a:gd name="T81" fmla="*/ 2920 h 2925"/>
                  <a:gd name="T82" fmla="*/ 353 w 5104"/>
                  <a:gd name="T83" fmla="*/ 2925 h 2925"/>
                  <a:gd name="T84" fmla="*/ 268 w 5104"/>
                  <a:gd name="T85" fmla="*/ 2910 h 2925"/>
                  <a:gd name="T86" fmla="*/ 182 w 5104"/>
                  <a:gd name="T87" fmla="*/ 2858 h 2925"/>
                  <a:gd name="T88" fmla="*/ 105 w 5104"/>
                  <a:gd name="T89" fmla="*/ 2770 h 2925"/>
                  <a:gd name="T90" fmla="*/ 40 w 5104"/>
                  <a:gd name="T91" fmla="*/ 2645 h 2925"/>
                  <a:gd name="T92" fmla="*/ 7 w 5104"/>
                  <a:gd name="T93" fmla="*/ 2547 h 2925"/>
                  <a:gd name="T94" fmla="*/ 2 w 5104"/>
                  <a:gd name="T95" fmla="*/ 2445 h 2925"/>
                  <a:gd name="T96" fmla="*/ 42 w 5104"/>
                  <a:gd name="T97" fmla="*/ 2355 h 2925"/>
                  <a:gd name="T98" fmla="*/ 130 w 5104"/>
                  <a:gd name="T99" fmla="*/ 2273 h 2925"/>
                  <a:gd name="T100" fmla="*/ 267 w 5104"/>
                  <a:gd name="T101" fmla="*/ 2196 h 2925"/>
                  <a:gd name="T102" fmla="*/ 572 w 5104"/>
                  <a:gd name="T103" fmla="*/ 2063 h 2925"/>
                  <a:gd name="T104" fmla="*/ 1029 w 5104"/>
                  <a:gd name="T105" fmla="*/ 1777 h 2925"/>
                  <a:gd name="T106" fmla="*/ 1403 w 5104"/>
                  <a:gd name="T107" fmla="*/ 1409 h 2925"/>
                  <a:gd name="T108" fmla="*/ 1722 w 5104"/>
                  <a:gd name="T109" fmla="*/ 1046 h 2925"/>
                  <a:gd name="T110" fmla="*/ 1969 w 5104"/>
                  <a:gd name="T111" fmla="*/ 699 h 2925"/>
                  <a:gd name="T112" fmla="*/ 2148 w 5104"/>
                  <a:gd name="T113" fmla="*/ 334 h 2925"/>
                  <a:gd name="T114" fmla="*/ 2225 w 5104"/>
                  <a:gd name="T115" fmla="*/ 61 h 2925"/>
                  <a:gd name="T116" fmla="*/ 2290 w 5104"/>
                  <a:gd name="T117" fmla="*/ 7 h 292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104"/>
                  <a:gd name="T178" fmla="*/ 0 h 2925"/>
                  <a:gd name="T179" fmla="*/ 5104 w 5104"/>
                  <a:gd name="T180" fmla="*/ 2925 h 292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104" h="2925">
                    <a:moveTo>
                      <a:pt x="2363" y="0"/>
                    </a:moveTo>
                    <a:lnTo>
                      <a:pt x="2376" y="2"/>
                    </a:lnTo>
                    <a:lnTo>
                      <a:pt x="2390" y="4"/>
                    </a:lnTo>
                    <a:lnTo>
                      <a:pt x="2407" y="9"/>
                    </a:lnTo>
                    <a:lnTo>
                      <a:pt x="2422" y="17"/>
                    </a:lnTo>
                    <a:lnTo>
                      <a:pt x="2441" y="25"/>
                    </a:lnTo>
                    <a:lnTo>
                      <a:pt x="2461" y="34"/>
                    </a:lnTo>
                    <a:lnTo>
                      <a:pt x="2482" y="46"/>
                    </a:lnTo>
                    <a:lnTo>
                      <a:pt x="2505" y="59"/>
                    </a:lnTo>
                    <a:lnTo>
                      <a:pt x="2528" y="75"/>
                    </a:lnTo>
                    <a:lnTo>
                      <a:pt x="2553" y="90"/>
                    </a:lnTo>
                    <a:lnTo>
                      <a:pt x="2580" y="109"/>
                    </a:lnTo>
                    <a:lnTo>
                      <a:pt x="2608" y="128"/>
                    </a:lnTo>
                    <a:lnTo>
                      <a:pt x="2637" y="149"/>
                    </a:lnTo>
                    <a:lnTo>
                      <a:pt x="2666" y="173"/>
                    </a:lnTo>
                    <a:lnTo>
                      <a:pt x="2699" y="196"/>
                    </a:lnTo>
                    <a:lnTo>
                      <a:pt x="2731" y="222"/>
                    </a:lnTo>
                    <a:lnTo>
                      <a:pt x="2749" y="244"/>
                    </a:lnTo>
                    <a:lnTo>
                      <a:pt x="2766" y="263"/>
                    </a:lnTo>
                    <a:lnTo>
                      <a:pt x="2781" y="284"/>
                    </a:lnTo>
                    <a:lnTo>
                      <a:pt x="2795" y="301"/>
                    </a:lnTo>
                    <a:lnTo>
                      <a:pt x="2808" y="320"/>
                    </a:lnTo>
                    <a:lnTo>
                      <a:pt x="2820" y="338"/>
                    </a:lnTo>
                    <a:lnTo>
                      <a:pt x="2831" y="355"/>
                    </a:lnTo>
                    <a:lnTo>
                      <a:pt x="2841" y="370"/>
                    </a:lnTo>
                    <a:lnTo>
                      <a:pt x="2850" y="386"/>
                    </a:lnTo>
                    <a:lnTo>
                      <a:pt x="2858" y="399"/>
                    </a:lnTo>
                    <a:lnTo>
                      <a:pt x="2864" y="412"/>
                    </a:lnTo>
                    <a:lnTo>
                      <a:pt x="2870" y="426"/>
                    </a:lnTo>
                    <a:lnTo>
                      <a:pt x="2873" y="437"/>
                    </a:lnTo>
                    <a:lnTo>
                      <a:pt x="2877" y="449"/>
                    </a:lnTo>
                    <a:lnTo>
                      <a:pt x="2877" y="460"/>
                    </a:lnTo>
                    <a:lnTo>
                      <a:pt x="2879" y="470"/>
                    </a:lnTo>
                    <a:lnTo>
                      <a:pt x="2879" y="478"/>
                    </a:lnTo>
                    <a:lnTo>
                      <a:pt x="2877" y="487"/>
                    </a:lnTo>
                    <a:lnTo>
                      <a:pt x="2875" y="495"/>
                    </a:lnTo>
                    <a:lnTo>
                      <a:pt x="2873" y="505"/>
                    </a:lnTo>
                    <a:lnTo>
                      <a:pt x="2871" y="514"/>
                    </a:lnTo>
                    <a:lnTo>
                      <a:pt x="2868" y="524"/>
                    </a:lnTo>
                    <a:lnTo>
                      <a:pt x="2864" y="533"/>
                    </a:lnTo>
                    <a:lnTo>
                      <a:pt x="2860" y="545"/>
                    </a:lnTo>
                    <a:lnTo>
                      <a:pt x="2856" y="555"/>
                    </a:lnTo>
                    <a:lnTo>
                      <a:pt x="2850" y="566"/>
                    </a:lnTo>
                    <a:lnTo>
                      <a:pt x="2845" y="578"/>
                    </a:lnTo>
                    <a:lnTo>
                      <a:pt x="2837" y="589"/>
                    </a:lnTo>
                    <a:lnTo>
                      <a:pt x="2829" y="601"/>
                    </a:lnTo>
                    <a:lnTo>
                      <a:pt x="2822" y="612"/>
                    </a:lnTo>
                    <a:lnTo>
                      <a:pt x="2814" y="624"/>
                    </a:lnTo>
                    <a:lnTo>
                      <a:pt x="2806" y="635"/>
                    </a:lnTo>
                    <a:lnTo>
                      <a:pt x="2797" y="649"/>
                    </a:lnTo>
                    <a:lnTo>
                      <a:pt x="2787" y="662"/>
                    </a:lnTo>
                    <a:lnTo>
                      <a:pt x="2775" y="675"/>
                    </a:lnTo>
                    <a:lnTo>
                      <a:pt x="2764" y="689"/>
                    </a:lnTo>
                    <a:lnTo>
                      <a:pt x="2752" y="702"/>
                    </a:lnTo>
                    <a:lnTo>
                      <a:pt x="2741" y="716"/>
                    </a:lnTo>
                    <a:lnTo>
                      <a:pt x="2729" y="729"/>
                    </a:lnTo>
                    <a:lnTo>
                      <a:pt x="2716" y="745"/>
                    </a:lnTo>
                    <a:lnTo>
                      <a:pt x="2703" y="760"/>
                    </a:lnTo>
                    <a:lnTo>
                      <a:pt x="2687" y="773"/>
                    </a:lnTo>
                    <a:lnTo>
                      <a:pt x="2674" y="789"/>
                    </a:lnTo>
                    <a:lnTo>
                      <a:pt x="2658" y="806"/>
                    </a:lnTo>
                    <a:lnTo>
                      <a:pt x="2643" y="821"/>
                    </a:lnTo>
                    <a:lnTo>
                      <a:pt x="2626" y="837"/>
                    </a:lnTo>
                    <a:lnTo>
                      <a:pt x="2610" y="854"/>
                    </a:lnTo>
                    <a:lnTo>
                      <a:pt x="2593" y="871"/>
                    </a:lnTo>
                    <a:lnTo>
                      <a:pt x="2509" y="946"/>
                    </a:lnTo>
                    <a:lnTo>
                      <a:pt x="2428" y="1021"/>
                    </a:lnTo>
                    <a:lnTo>
                      <a:pt x="2349" y="1092"/>
                    </a:lnTo>
                    <a:lnTo>
                      <a:pt x="2273" y="1161"/>
                    </a:lnTo>
                    <a:lnTo>
                      <a:pt x="2200" y="1228"/>
                    </a:lnTo>
                    <a:lnTo>
                      <a:pt x="2129" y="1292"/>
                    </a:lnTo>
                    <a:lnTo>
                      <a:pt x="2059" y="1355"/>
                    </a:lnTo>
                    <a:lnTo>
                      <a:pt x="1994" y="1413"/>
                    </a:lnTo>
                    <a:lnTo>
                      <a:pt x="1931" y="1470"/>
                    </a:lnTo>
                    <a:lnTo>
                      <a:pt x="1871" y="1524"/>
                    </a:lnTo>
                    <a:lnTo>
                      <a:pt x="1814" y="1576"/>
                    </a:lnTo>
                    <a:lnTo>
                      <a:pt x="1758" y="1626"/>
                    </a:lnTo>
                    <a:lnTo>
                      <a:pt x="1706" y="1672"/>
                    </a:lnTo>
                    <a:lnTo>
                      <a:pt x="1656" y="1718"/>
                    </a:lnTo>
                    <a:lnTo>
                      <a:pt x="1608" y="1758"/>
                    </a:lnTo>
                    <a:lnTo>
                      <a:pt x="1564" y="1798"/>
                    </a:lnTo>
                    <a:lnTo>
                      <a:pt x="1522" y="1835"/>
                    </a:lnTo>
                    <a:lnTo>
                      <a:pt x="1484" y="1871"/>
                    </a:lnTo>
                    <a:lnTo>
                      <a:pt x="1447" y="1902"/>
                    </a:lnTo>
                    <a:lnTo>
                      <a:pt x="1413" y="1933"/>
                    </a:lnTo>
                    <a:lnTo>
                      <a:pt x="1382" y="1960"/>
                    </a:lnTo>
                    <a:lnTo>
                      <a:pt x="1353" y="1985"/>
                    </a:lnTo>
                    <a:lnTo>
                      <a:pt x="1328" y="2008"/>
                    </a:lnTo>
                    <a:lnTo>
                      <a:pt x="1305" y="2029"/>
                    </a:lnTo>
                    <a:lnTo>
                      <a:pt x="1284" y="2046"/>
                    </a:lnTo>
                    <a:lnTo>
                      <a:pt x="1267" y="2061"/>
                    </a:lnTo>
                    <a:lnTo>
                      <a:pt x="1251" y="2075"/>
                    </a:lnTo>
                    <a:lnTo>
                      <a:pt x="1240" y="2086"/>
                    </a:lnTo>
                    <a:lnTo>
                      <a:pt x="1230" y="2094"/>
                    </a:lnTo>
                    <a:lnTo>
                      <a:pt x="1222" y="2100"/>
                    </a:lnTo>
                    <a:lnTo>
                      <a:pt x="1219" y="2104"/>
                    </a:lnTo>
                    <a:lnTo>
                      <a:pt x="1219" y="2106"/>
                    </a:lnTo>
                    <a:lnTo>
                      <a:pt x="1203" y="2119"/>
                    </a:lnTo>
                    <a:lnTo>
                      <a:pt x="1190" y="2132"/>
                    </a:lnTo>
                    <a:lnTo>
                      <a:pt x="1176" y="2144"/>
                    </a:lnTo>
                    <a:lnTo>
                      <a:pt x="1165" y="2156"/>
                    </a:lnTo>
                    <a:lnTo>
                      <a:pt x="1153" y="2167"/>
                    </a:lnTo>
                    <a:lnTo>
                      <a:pt x="1144" y="2179"/>
                    </a:lnTo>
                    <a:lnTo>
                      <a:pt x="1134" y="2188"/>
                    </a:lnTo>
                    <a:lnTo>
                      <a:pt x="1127" y="2196"/>
                    </a:lnTo>
                    <a:lnTo>
                      <a:pt x="1119" y="2205"/>
                    </a:lnTo>
                    <a:lnTo>
                      <a:pt x="1113" y="2213"/>
                    </a:lnTo>
                    <a:lnTo>
                      <a:pt x="1107" y="2219"/>
                    </a:lnTo>
                    <a:lnTo>
                      <a:pt x="1103" y="2225"/>
                    </a:lnTo>
                    <a:lnTo>
                      <a:pt x="1100" y="2230"/>
                    </a:lnTo>
                    <a:lnTo>
                      <a:pt x="1098" y="2236"/>
                    </a:lnTo>
                    <a:lnTo>
                      <a:pt x="1096" y="2240"/>
                    </a:lnTo>
                    <a:lnTo>
                      <a:pt x="1096" y="2244"/>
                    </a:lnTo>
                    <a:lnTo>
                      <a:pt x="1096" y="2250"/>
                    </a:lnTo>
                    <a:lnTo>
                      <a:pt x="1098" y="2255"/>
                    </a:lnTo>
                    <a:lnTo>
                      <a:pt x="1100" y="2261"/>
                    </a:lnTo>
                    <a:lnTo>
                      <a:pt x="1102" y="2265"/>
                    </a:lnTo>
                    <a:lnTo>
                      <a:pt x="1105" y="2269"/>
                    </a:lnTo>
                    <a:lnTo>
                      <a:pt x="1109" y="2273"/>
                    </a:lnTo>
                    <a:lnTo>
                      <a:pt x="1115" y="2276"/>
                    </a:lnTo>
                    <a:lnTo>
                      <a:pt x="1121" y="2278"/>
                    </a:lnTo>
                    <a:lnTo>
                      <a:pt x="1127" y="2280"/>
                    </a:lnTo>
                    <a:lnTo>
                      <a:pt x="1134" y="2284"/>
                    </a:lnTo>
                    <a:lnTo>
                      <a:pt x="1142" y="2284"/>
                    </a:lnTo>
                    <a:lnTo>
                      <a:pt x="1150" y="2286"/>
                    </a:lnTo>
                    <a:lnTo>
                      <a:pt x="1159" y="2288"/>
                    </a:lnTo>
                    <a:lnTo>
                      <a:pt x="1171" y="2288"/>
                    </a:lnTo>
                    <a:lnTo>
                      <a:pt x="1182" y="2288"/>
                    </a:lnTo>
                    <a:lnTo>
                      <a:pt x="1194" y="2290"/>
                    </a:lnTo>
                    <a:lnTo>
                      <a:pt x="1338" y="2280"/>
                    </a:lnTo>
                    <a:lnTo>
                      <a:pt x="1489" y="2271"/>
                    </a:lnTo>
                    <a:lnTo>
                      <a:pt x="1643" y="2261"/>
                    </a:lnTo>
                    <a:lnTo>
                      <a:pt x="1804" y="2250"/>
                    </a:lnTo>
                    <a:lnTo>
                      <a:pt x="1969" y="2238"/>
                    </a:lnTo>
                    <a:lnTo>
                      <a:pt x="2140" y="2227"/>
                    </a:lnTo>
                    <a:lnTo>
                      <a:pt x="2315" y="2213"/>
                    </a:lnTo>
                    <a:lnTo>
                      <a:pt x="2495" y="2200"/>
                    </a:lnTo>
                    <a:lnTo>
                      <a:pt x="2679" y="2186"/>
                    </a:lnTo>
                    <a:lnTo>
                      <a:pt x="2870" y="2171"/>
                    </a:lnTo>
                    <a:lnTo>
                      <a:pt x="3065" y="2157"/>
                    </a:lnTo>
                    <a:lnTo>
                      <a:pt x="3265" y="2140"/>
                    </a:lnTo>
                    <a:lnTo>
                      <a:pt x="3468" y="2125"/>
                    </a:lnTo>
                    <a:lnTo>
                      <a:pt x="3680" y="2108"/>
                    </a:lnTo>
                    <a:lnTo>
                      <a:pt x="3895" y="2090"/>
                    </a:lnTo>
                    <a:lnTo>
                      <a:pt x="4113" y="2073"/>
                    </a:lnTo>
                    <a:lnTo>
                      <a:pt x="4146" y="2069"/>
                    </a:lnTo>
                    <a:lnTo>
                      <a:pt x="4179" y="2067"/>
                    </a:lnTo>
                    <a:lnTo>
                      <a:pt x="4211" y="2063"/>
                    </a:lnTo>
                    <a:lnTo>
                      <a:pt x="4242" y="2061"/>
                    </a:lnTo>
                    <a:lnTo>
                      <a:pt x="4273" y="2058"/>
                    </a:lnTo>
                    <a:lnTo>
                      <a:pt x="4303" y="2056"/>
                    </a:lnTo>
                    <a:lnTo>
                      <a:pt x="4332" y="2052"/>
                    </a:lnTo>
                    <a:lnTo>
                      <a:pt x="4363" y="2050"/>
                    </a:lnTo>
                    <a:lnTo>
                      <a:pt x="4392" y="2048"/>
                    </a:lnTo>
                    <a:lnTo>
                      <a:pt x="4419" y="2044"/>
                    </a:lnTo>
                    <a:lnTo>
                      <a:pt x="4447" y="2042"/>
                    </a:lnTo>
                    <a:lnTo>
                      <a:pt x="4474" y="2040"/>
                    </a:lnTo>
                    <a:lnTo>
                      <a:pt x="4501" y="2038"/>
                    </a:lnTo>
                    <a:lnTo>
                      <a:pt x="4528" y="2035"/>
                    </a:lnTo>
                    <a:lnTo>
                      <a:pt x="4553" y="2033"/>
                    </a:lnTo>
                    <a:lnTo>
                      <a:pt x="4578" y="2031"/>
                    </a:lnTo>
                    <a:lnTo>
                      <a:pt x="4603" y="2029"/>
                    </a:lnTo>
                    <a:lnTo>
                      <a:pt x="4628" y="2027"/>
                    </a:lnTo>
                    <a:lnTo>
                      <a:pt x="4651" y="2025"/>
                    </a:lnTo>
                    <a:lnTo>
                      <a:pt x="4674" y="2023"/>
                    </a:lnTo>
                    <a:lnTo>
                      <a:pt x="4697" y="2021"/>
                    </a:lnTo>
                    <a:lnTo>
                      <a:pt x="4718" y="2019"/>
                    </a:lnTo>
                    <a:lnTo>
                      <a:pt x="4739" y="2019"/>
                    </a:lnTo>
                    <a:lnTo>
                      <a:pt x="4760" y="2017"/>
                    </a:lnTo>
                    <a:lnTo>
                      <a:pt x="4781" y="2015"/>
                    </a:lnTo>
                    <a:lnTo>
                      <a:pt x="4801" y="2015"/>
                    </a:lnTo>
                    <a:lnTo>
                      <a:pt x="4820" y="2013"/>
                    </a:lnTo>
                    <a:lnTo>
                      <a:pt x="4839" y="2012"/>
                    </a:lnTo>
                    <a:lnTo>
                      <a:pt x="4856" y="2012"/>
                    </a:lnTo>
                    <a:lnTo>
                      <a:pt x="4874" y="2010"/>
                    </a:lnTo>
                    <a:lnTo>
                      <a:pt x="4891" y="2010"/>
                    </a:lnTo>
                    <a:lnTo>
                      <a:pt x="4908" y="2010"/>
                    </a:lnTo>
                    <a:lnTo>
                      <a:pt x="4931" y="2010"/>
                    </a:lnTo>
                    <a:lnTo>
                      <a:pt x="4954" y="2012"/>
                    </a:lnTo>
                    <a:lnTo>
                      <a:pt x="4973" y="2013"/>
                    </a:lnTo>
                    <a:lnTo>
                      <a:pt x="4993" y="2015"/>
                    </a:lnTo>
                    <a:lnTo>
                      <a:pt x="5012" y="2019"/>
                    </a:lnTo>
                    <a:lnTo>
                      <a:pt x="5027" y="2023"/>
                    </a:lnTo>
                    <a:lnTo>
                      <a:pt x="5043" y="2027"/>
                    </a:lnTo>
                    <a:lnTo>
                      <a:pt x="5054" y="2033"/>
                    </a:lnTo>
                    <a:lnTo>
                      <a:pt x="5066" y="2038"/>
                    </a:lnTo>
                    <a:lnTo>
                      <a:pt x="5077" y="2046"/>
                    </a:lnTo>
                    <a:lnTo>
                      <a:pt x="5085" y="2054"/>
                    </a:lnTo>
                    <a:lnTo>
                      <a:pt x="5092" y="2063"/>
                    </a:lnTo>
                    <a:lnTo>
                      <a:pt x="5096" y="2073"/>
                    </a:lnTo>
                    <a:lnTo>
                      <a:pt x="5100" y="2083"/>
                    </a:lnTo>
                    <a:lnTo>
                      <a:pt x="5104" y="2092"/>
                    </a:lnTo>
                    <a:lnTo>
                      <a:pt x="5104" y="2106"/>
                    </a:lnTo>
                    <a:lnTo>
                      <a:pt x="5104" y="2109"/>
                    </a:lnTo>
                    <a:lnTo>
                      <a:pt x="5102" y="2115"/>
                    </a:lnTo>
                    <a:lnTo>
                      <a:pt x="5098" y="2121"/>
                    </a:lnTo>
                    <a:lnTo>
                      <a:pt x="5094" y="2127"/>
                    </a:lnTo>
                    <a:lnTo>
                      <a:pt x="5091" y="2131"/>
                    </a:lnTo>
                    <a:lnTo>
                      <a:pt x="5085" y="2136"/>
                    </a:lnTo>
                    <a:lnTo>
                      <a:pt x="5077" y="2142"/>
                    </a:lnTo>
                    <a:lnTo>
                      <a:pt x="5069" y="2148"/>
                    </a:lnTo>
                    <a:lnTo>
                      <a:pt x="5060" y="2152"/>
                    </a:lnTo>
                    <a:lnTo>
                      <a:pt x="5048" y="2157"/>
                    </a:lnTo>
                    <a:lnTo>
                      <a:pt x="5037" y="2163"/>
                    </a:lnTo>
                    <a:lnTo>
                      <a:pt x="5023" y="2169"/>
                    </a:lnTo>
                    <a:lnTo>
                      <a:pt x="5010" y="2173"/>
                    </a:lnTo>
                    <a:lnTo>
                      <a:pt x="4995" y="2179"/>
                    </a:lnTo>
                    <a:lnTo>
                      <a:pt x="4979" y="2184"/>
                    </a:lnTo>
                    <a:lnTo>
                      <a:pt x="4962" y="2188"/>
                    </a:lnTo>
                    <a:lnTo>
                      <a:pt x="4943" y="2194"/>
                    </a:lnTo>
                    <a:lnTo>
                      <a:pt x="4924" y="2198"/>
                    </a:lnTo>
                    <a:lnTo>
                      <a:pt x="4902" y="2203"/>
                    </a:lnTo>
                    <a:lnTo>
                      <a:pt x="4881" y="2207"/>
                    </a:lnTo>
                    <a:lnTo>
                      <a:pt x="4858" y="2213"/>
                    </a:lnTo>
                    <a:lnTo>
                      <a:pt x="4833" y="2219"/>
                    </a:lnTo>
                    <a:lnTo>
                      <a:pt x="4808" y="2223"/>
                    </a:lnTo>
                    <a:lnTo>
                      <a:pt x="4783" y="2228"/>
                    </a:lnTo>
                    <a:lnTo>
                      <a:pt x="4755" y="2232"/>
                    </a:lnTo>
                    <a:lnTo>
                      <a:pt x="4726" y="2236"/>
                    </a:lnTo>
                    <a:lnTo>
                      <a:pt x="4697" y="2242"/>
                    </a:lnTo>
                    <a:lnTo>
                      <a:pt x="4666" y="2246"/>
                    </a:lnTo>
                    <a:lnTo>
                      <a:pt x="4634" y="2250"/>
                    </a:lnTo>
                    <a:lnTo>
                      <a:pt x="4601" y="2255"/>
                    </a:lnTo>
                    <a:lnTo>
                      <a:pt x="4566" y="2259"/>
                    </a:lnTo>
                    <a:lnTo>
                      <a:pt x="4532" y="2263"/>
                    </a:lnTo>
                    <a:lnTo>
                      <a:pt x="4444" y="2276"/>
                    </a:lnTo>
                    <a:lnTo>
                      <a:pt x="4357" y="2290"/>
                    </a:lnTo>
                    <a:lnTo>
                      <a:pt x="4273" y="2301"/>
                    </a:lnTo>
                    <a:lnTo>
                      <a:pt x="4190" y="2315"/>
                    </a:lnTo>
                    <a:lnTo>
                      <a:pt x="4108" y="2326"/>
                    </a:lnTo>
                    <a:lnTo>
                      <a:pt x="4027" y="2338"/>
                    </a:lnTo>
                    <a:lnTo>
                      <a:pt x="3948" y="2349"/>
                    </a:lnTo>
                    <a:lnTo>
                      <a:pt x="3870" y="2361"/>
                    </a:lnTo>
                    <a:lnTo>
                      <a:pt x="3793" y="2372"/>
                    </a:lnTo>
                    <a:lnTo>
                      <a:pt x="3718" y="2384"/>
                    </a:lnTo>
                    <a:lnTo>
                      <a:pt x="3645" y="2394"/>
                    </a:lnTo>
                    <a:lnTo>
                      <a:pt x="3572" y="2405"/>
                    </a:lnTo>
                    <a:lnTo>
                      <a:pt x="3501" y="2415"/>
                    </a:lnTo>
                    <a:lnTo>
                      <a:pt x="3432" y="2424"/>
                    </a:lnTo>
                    <a:lnTo>
                      <a:pt x="3363" y="2436"/>
                    </a:lnTo>
                    <a:lnTo>
                      <a:pt x="3296" y="2445"/>
                    </a:lnTo>
                    <a:lnTo>
                      <a:pt x="3230" y="2455"/>
                    </a:lnTo>
                    <a:lnTo>
                      <a:pt x="3167" y="2463"/>
                    </a:lnTo>
                    <a:lnTo>
                      <a:pt x="3104" y="2472"/>
                    </a:lnTo>
                    <a:lnTo>
                      <a:pt x="3042" y="2482"/>
                    </a:lnTo>
                    <a:lnTo>
                      <a:pt x="2983" y="2490"/>
                    </a:lnTo>
                    <a:lnTo>
                      <a:pt x="2925" y="2499"/>
                    </a:lnTo>
                    <a:lnTo>
                      <a:pt x="2868" y="2507"/>
                    </a:lnTo>
                    <a:lnTo>
                      <a:pt x="2812" y="2514"/>
                    </a:lnTo>
                    <a:lnTo>
                      <a:pt x="2756" y="2522"/>
                    </a:lnTo>
                    <a:lnTo>
                      <a:pt x="2704" y="2530"/>
                    </a:lnTo>
                    <a:lnTo>
                      <a:pt x="2653" y="2538"/>
                    </a:lnTo>
                    <a:lnTo>
                      <a:pt x="2603" y="2545"/>
                    </a:lnTo>
                    <a:lnTo>
                      <a:pt x="2553" y="2551"/>
                    </a:lnTo>
                    <a:lnTo>
                      <a:pt x="2505" y="2559"/>
                    </a:lnTo>
                    <a:lnTo>
                      <a:pt x="2459" y="2564"/>
                    </a:lnTo>
                    <a:lnTo>
                      <a:pt x="2415" y="2572"/>
                    </a:lnTo>
                    <a:lnTo>
                      <a:pt x="2370" y="2578"/>
                    </a:lnTo>
                    <a:lnTo>
                      <a:pt x="2328" y="2584"/>
                    </a:lnTo>
                    <a:lnTo>
                      <a:pt x="2288" y="2589"/>
                    </a:lnTo>
                    <a:lnTo>
                      <a:pt x="2249" y="2595"/>
                    </a:lnTo>
                    <a:lnTo>
                      <a:pt x="2211" y="2601"/>
                    </a:lnTo>
                    <a:lnTo>
                      <a:pt x="2175" y="2605"/>
                    </a:lnTo>
                    <a:lnTo>
                      <a:pt x="2140" y="2610"/>
                    </a:lnTo>
                    <a:lnTo>
                      <a:pt x="2106" y="2614"/>
                    </a:lnTo>
                    <a:lnTo>
                      <a:pt x="2073" y="2620"/>
                    </a:lnTo>
                    <a:lnTo>
                      <a:pt x="2042" y="2624"/>
                    </a:lnTo>
                    <a:lnTo>
                      <a:pt x="2013" y="2628"/>
                    </a:lnTo>
                    <a:lnTo>
                      <a:pt x="1985" y="2632"/>
                    </a:lnTo>
                    <a:lnTo>
                      <a:pt x="1958" y="2635"/>
                    </a:lnTo>
                    <a:lnTo>
                      <a:pt x="1933" y="2639"/>
                    </a:lnTo>
                    <a:lnTo>
                      <a:pt x="1908" y="2643"/>
                    </a:lnTo>
                    <a:lnTo>
                      <a:pt x="1885" y="2647"/>
                    </a:lnTo>
                    <a:lnTo>
                      <a:pt x="1864" y="2649"/>
                    </a:lnTo>
                    <a:lnTo>
                      <a:pt x="1844" y="2653"/>
                    </a:lnTo>
                    <a:lnTo>
                      <a:pt x="1825" y="2655"/>
                    </a:lnTo>
                    <a:lnTo>
                      <a:pt x="1808" y="2657"/>
                    </a:lnTo>
                    <a:lnTo>
                      <a:pt x="1793" y="2658"/>
                    </a:lnTo>
                    <a:lnTo>
                      <a:pt x="1777" y="2660"/>
                    </a:lnTo>
                    <a:lnTo>
                      <a:pt x="1764" y="2662"/>
                    </a:lnTo>
                    <a:lnTo>
                      <a:pt x="1752" y="2664"/>
                    </a:lnTo>
                    <a:lnTo>
                      <a:pt x="1743" y="2666"/>
                    </a:lnTo>
                    <a:lnTo>
                      <a:pt x="1733" y="2668"/>
                    </a:lnTo>
                    <a:lnTo>
                      <a:pt x="1725" y="2668"/>
                    </a:lnTo>
                    <a:lnTo>
                      <a:pt x="1720" y="2668"/>
                    </a:lnTo>
                    <a:lnTo>
                      <a:pt x="1716" y="2670"/>
                    </a:lnTo>
                    <a:lnTo>
                      <a:pt x="1712" y="2670"/>
                    </a:lnTo>
                    <a:lnTo>
                      <a:pt x="1710" y="2670"/>
                    </a:lnTo>
                    <a:lnTo>
                      <a:pt x="1708" y="2670"/>
                    </a:lnTo>
                    <a:lnTo>
                      <a:pt x="1641" y="2680"/>
                    </a:lnTo>
                    <a:lnTo>
                      <a:pt x="1576" y="2687"/>
                    </a:lnTo>
                    <a:lnTo>
                      <a:pt x="1510" y="2697"/>
                    </a:lnTo>
                    <a:lnTo>
                      <a:pt x="1447" y="2706"/>
                    </a:lnTo>
                    <a:lnTo>
                      <a:pt x="1384" y="2716"/>
                    </a:lnTo>
                    <a:lnTo>
                      <a:pt x="1320" y="2726"/>
                    </a:lnTo>
                    <a:lnTo>
                      <a:pt x="1259" y="2737"/>
                    </a:lnTo>
                    <a:lnTo>
                      <a:pt x="1199" y="2747"/>
                    </a:lnTo>
                    <a:lnTo>
                      <a:pt x="1140" y="2758"/>
                    </a:lnTo>
                    <a:lnTo>
                      <a:pt x="1082" y="2768"/>
                    </a:lnTo>
                    <a:lnTo>
                      <a:pt x="1025" y="2779"/>
                    </a:lnTo>
                    <a:lnTo>
                      <a:pt x="967" y="2791"/>
                    </a:lnTo>
                    <a:lnTo>
                      <a:pt x="912" y="2804"/>
                    </a:lnTo>
                    <a:lnTo>
                      <a:pt x="858" y="2816"/>
                    </a:lnTo>
                    <a:lnTo>
                      <a:pt x="804" y="2829"/>
                    </a:lnTo>
                    <a:lnTo>
                      <a:pt x="752" y="2843"/>
                    </a:lnTo>
                    <a:lnTo>
                      <a:pt x="729" y="2848"/>
                    </a:lnTo>
                    <a:lnTo>
                      <a:pt x="708" y="2852"/>
                    </a:lnTo>
                    <a:lnTo>
                      <a:pt x="687" y="2858"/>
                    </a:lnTo>
                    <a:lnTo>
                      <a:pt x="668" y="2862"/>
                    </a:lnTo>
                    <a:lnTo>
                      <a:pt x="649" y="2868"/>
                    </a:lnTo>
                    <a:lnTo>
                      <a:pt x="629" y="2872"/>
                    </a:lnTo>
                    <a:lnTo>
                      <a:pt x="610" y="2875"/>
                    </a:lnTo>
                    <a:lnTo>
                      <a:pt x="593" y="2879"/>
                    </a:lnTo>
                    <a:lnTo>
                      <a:pt x="576" y="2883"/>
                    </a:lnTo>
                    <a:lnTo>
                      <a:pt x="558" y="2887"/>
                    </a:lnTo>
                    <a:lnTo>
                      <a:pt x="543" y="2891"/>
                    </a:lnTo>
                    <a:lnTo>
                      <a:pt x="528" y="2895"/>
                    </a:lnTo>
                    <a:lnTo>
                      <a:pt x="512" y="2896"/>
                    </a:lnTo>
                    <a:lnTo>
                      <a:pt x="499" y="2900"/>
                    </a:lnTo>
                    <a:lnTo>
                      <a:pt x="485" y="2902"/>
                    </a:lnTo>
                    <a:lnTo>
                      <a:pt x="472" y="2906"/>
                    </a:lnTo>
                    <a:lnTo>
                      <a:pt x="458" y="2908"/>
                    </a:lnTo>
                    <a:lnTo>
                      <a:pt x="447" y="2910"/>
                    </a:lnTo>
                    <a:lnTo>
                      <a:pt x="437" y="2912"/>
                    </a:lnTo>
                    <a:lnTo>
                      <a:pt x="426" y="2914"/>
                    </a:lnTo>
                    <a:lnTo>
                      <a:pt x="416" y="2916"/>
                    </a:lnTo>
                    <a:lnTo>
                      <a:pt x="407" y="2918"/>
                    </a:lnTo>
                    <a:lnTo>
                      <a:pt x="399" y="2920"/>
                    </a:lnTo>
                    <a:lnTo>
                      <a:pt x="391" y="2920"/>
                    </a:lnTo>
                    <a:lnTo>
                      <a:pt x="384" y="2921"/>
                    </a:lnTo>
                    <a:lnTo>
                      <a:pt x="376" y="2921"/>
                    </a:lnTo>
                    <a:lnTo>
                      <a:pt x="370" y="2923"/>
                    </a:lnTo>
                    <a:lnTo>
                      <a:pt x="364" y="2923"/>
                    </a:lnTo>
                    <a:lnTo>
                      <a:pt x="361" y="2923"/>
                    </a:lnTo>
                    <a:lnTo>
                      <a:pt x="357" y="2925"/>
                    </a:lnTo>
                    <a:lnTo>
                      <a:pt x="353" y="2925"/>
                    </a:lnTo>
                    <a:lnTo>
                      <a:pt x="351" y="2925"/>
                    </a:lnTo>
                    <a:lnTo>
                      <a:pt x="338" y="2925"/>
                    </a:lnTo>
                    <a:lnTo>
                      <a:pt x="326" y="2923"/>
                    </a:lnTo>
                    <a:lnTo>
                      <a:pt x="314" y="2921"/>
                    </a:lnTo>
                    <a:lnTo>
                      <a:pt x="303" y="2920"/>
                    </a:lnTo>
                    <a:lnTo>
                      <a:pt x="291" y="2918"/>
                    </a:lnTo>
                    <a:lnTo>
                      <a:pt x="280" y="2914"/>
                    </a:lnTo>
                    <a:lnTo>
                      <a:pt x="268" y="2910"/>
                    </a:lnTo>
                    <a:lnTo>
                      <a:pt x="257" y="2906"/>
                    </a:lnTo>
                    <a:lnTo>
                      <a:pt x="245" y="2900"/>
                    </a:lnTo>
                    <a:lnTo>
                      <a:pt x="236" y="2895"/>
                    </a:lnTo>
                    <a:lnTo>
                      <a:pt x="224" y="2889"/>
                    </a:lnTo>
                    <a:lnTo>
                      <a:pt x="213" y="2883"/>
                    </a:lnTo>
                    <a:lnTo>
                      <a:pt x="203" y="2875"/>
                    </a:lnTo>
                    <a:lnTo>
                      <a:pt x="192" y="2868"/>
                    </a:lnTo>
                    <a:lnTo>
                      <a:pt x="182" y="2858"/>
                    </a:lnTo>
                    <a:lnTo>
                      <a:pt x="172" y="2850"/>
                    </a:lnTo>
                    <a:lnTo>
                      <a:pt x="163" y="2841"/>
                    </a:lnTo>
                    <a:lnTo>
                      <a:pt x="153" y="2829"/>
                    </a:lnTo>
                    <a:lnTo>
                      <a:pt x="144" y="2820"/>
                    </a:lnTo>
                    <a:lnTo>
                      <a:pt x="134" y="2808"/>
                    </a:lnTo>
                    <a:lnTo>
                      <a:pt x="124" y="2797"/>
                    </a:lnTo>
                    <a:lnTo>
                      <a:pt x="115" y="2783"/>
                    </a:lnTo>
                    <a:lnTo>
                      <a:pt x="105" y="2770"/>
                    </a:lnTo>
                    <a:lnTo>
                      <a:pt x="98" y="2756"/>
                    </a:lnTo>
                    <a:lnTo>
                      <a:pt x="88" y="2743"/>
                    </a:lnTo>
                    <a:lnTo>
                      <a:pt x="80" y="2728"/>
                    </a:lnTo>
                    <a:lnTo>
                      <a:pt x="71" y="2712"/>
                    </a:lnTo>
                    <a:lnTo>
                      <a:pt x="63" y="2697"/>
                    </a:lnTo>
                    <a:lnTo>
                      <a:pt x="55" y="2680"/>
                    </a:lnTo>
                    <a:lnTo>
                      <a:pt x="48" y="2662"/>
                    </a:lnTo>
                    <a:lnTo>
                      <a:pt x="40" y="2645"/>
                    </a:lnTo>
                    <a:lnTo>
                      <a:pt x="32" y="2626"/>
                    </a:lnTo>
                    <a:lnTo>
                      <a:pt x="27" y="2614"/>
                    </a:lnTo>
                    <a:lnTo>
                      <a:pt x="23" y="2601"/>
                    </a:lnTo>
                    <a:lnTo>
                      <a:pt x="19" y="2589"/>
                    </a:lnTo>
                    <a:lnTo>
                      <a:pt x="17" y="2578"/>
                    </a:lnTo>
                    <a:lnTo>
                      <a:pt x="13" y="2568"/>
                    </a:lnTo>
                    <a:lnTo>
                      <a:pt x="11" y="2557"/>
                    </a:lnTo>
                    <a:lnTo>
                      <a:pt x="7" y="2547"/>
                    </a:lnTo>
                    <a:lnTo>
                      <a:pt x="5" y="2539"/>
                    </a:lnTo>
                    <a:lnTo>
                      <a:pt x="4" y="2522"/>
                    </a:lnTo>
                    <a:lnTo>
                      <a:pt x="0" y="2507"/>
                    </a:lnTo>
                    <a:lnTo>
                      <a:pt x="0" y="2493"/>
                    </a:lnTo>
                    <a:lnTo>
                      <a:pt x="0" y="2480"/>
                    </a:lnTo>
                    <a:lnTo>
                      <a:pt x="0" y="2468"/>
                    </a:lnTo>
                    <a:lnTo>
                      <a:pt x="0" y="2457"/>
                    </a:lnTo>
                    <a:lnTo>
                      <a:pt x="2" y="2445"/>
                    </a:lnTo>
                    <a:lnTo>
                      <a:pt x="5" y="2434"/>
                    </a:lnTo>
                    <a:lnTo>
                      <a:pt x="7" y="2422"/>
                    </a:lnTo>
                    <a:lnTo>
                      <a:pt x="11" y="2411"/>
                    </a:lnTo>
                    <a:lnTo>
                      <a:pt x="17" y="2399"/>
                    </a:lnTo>
                    <a:lnTo>
                      <a:pt x="23" y="2388"/>
                    </a:lnTo>
                    <a:lnTo>
                      <a:pt x="28" y="2378"/>
                    </a:lnTo>
                    <a:lnTo>
                      <a:pt x="36" y="2367"/>
                    </a:lnTo>
                    <a:lnTo>
                      <a:pt x="42" y="2355"/>
                    </a:lnTo>
                    <a:lnTo>
                      <a:pt x="52" y="2346"/>
                    </a:lnTo>
                    <a:lnTo>
                      <a:pt x="61" y="2334"/>
                    </a:lnTo>
                    <a:lnTo>
                      <a:pt x="71" y="2324"/>
                    </a:lnTo>
                    <a:lnTo>
                      <a:pt x="80" y="2313"/>
                    </a:lnTo>
                    <a:lnTo>
                      <a:pt x="92" y="2303"/>
                    </a:lnTo>
                    <a:lnTo>
                      <a:pt x="105" y="2294"/>
                    </a:lnTo>
                    <a:lnTo>
                      <a:pt x="117" y="2282"/>
                    </a:lnTo>
                    <a:lnTo>
                      <a:pt x="130" y="2273"/>
                    </a:lnTo>
                    <a:lnTo>
                      <a:pt x="146" y="2263"/>
                    </a:lnTo>
                    <a:lnTo>
                      <a:pt x="161" y="2253"/>
                    </a:lnTo>
                    <a:lnTo>
                      <a:pt x="176" y="2244"/>
                    </a:lnTo>
                    <a:lnTo>
                      <a:pt x="194" y="2234"/>
                    </a:lnTo>
                    <a:lnTo>
                      <a:pt x="211" y="2225"/>
                    </a:lnTo>
                    <a:lnTo>
                      <a:pt x="228" y="2215"/>
                    </a:lnTo>
                    <a:lnTo>
                      <a:pt x="247" y="2205"/>
                    </a:lnTo>
                    <a:lnTo>
                      <a:pt x="267" y="2196"/>
                    </a:lnTo>
                    <a:lnTo>
                      <a:pt x="288" y="2186"/>
                    </a:lnTo>
                    <a:lnTo>
                      <a:pt x="307" y="2177"/>
                    </a:lnTo>
                    <a:lnTo>
                      <a:pt x="330" y="2167"/>
                    </a:lnTo>
                    <a:lnTo>
                      <a:pt x="353" y="2157"/>
                    </a:lnTo>
                    <a:lnTo>
                      <a:pt x="376" y="2150"/>
                    </a:lnTo>
                    <a:lnTo>
                      <a:pt x="441" y="2121"/>
                    </a:lnTo>
                    <a:lnTo>
                      <a:pt x="506" y="2094"/>
                    </a:lnTo>
                    <a:lnTo>
                      <a:pt x="572" y="2063"/>
                    </a:lnTo>
                    <a:lnTo>
                      <a:pt x="633" y="2033"/>
                    </a:lnTo>
                    <a:lnTo>
                      <a:pt x="695" y="2000"/>
                    </a:lnTo>
                    <a:lnTo>
                      <a:pt x="754" y="1967"/>
                    </a:lnTo>
                    <a:lnTo>
                      <a:pt x="812" y="1931"/>
                    </a:lnTo>
                    <a:lnTo>
                      <a:pt x="867" y="1896"/>
                    </a:lnTo>
                    <a:lnTo>
                      <a:pt x="923" y="1858"/>
                    </a:lnTo>
                    <a:lnTo>
                      <a:pt x="977" y="1818"/>
                    </a:lnTo>
                    <a:lnTo>
                      <a:pt x="1029" y="1777"/>
                    </a:lnTo>
                    <a:lnTo>
                      <a:pt x="1079" y="1735"/>
                    </a:lnTo>
                    <a:lnTo>
                      <a:pt x="1128" y="1693"/>
                    </a:lnTo>
                    <a:lnTo>
                      <a:pt x="1176" y="1647"/>
                    </a:lnTo>
                    <a:lnTo>
                      <a:pt x="1222" y="1601"/>
                    </a:lnTo>
                    <a:lnTo>
                      <a:pt x="1267" y="1551"/>
                    </a:lnTo>
                    <a:lnTo>
                      <a:pt x="1315" y="1503"/>
                    </a:lnTo>
                    <a:lnTo>
                      <a:pt x="1359" y="1455"/>
                    </a:lnTo>
                    <a:lnTo>
                      <a:pt x="1403" y="1409"/>
                    </a:lnTo>
                    <a:lnTo>
                      <a:pt x="1447" y="1363"/>
                    </a:lnTo>
                    <a:lnTo>
                      <a:pt x="1489" y="1317"/>
                    </a:lnTo>
                    <a:lnTo>
                      <a:pt x="1532" y="1271"/>
                    </a:lnTo>
                    <a:lnTo>
                      <a:pt x="1572" y="1224"/>
                    </a:lnTo>
                    <a:lnTo>
                      <a:pt x="1610" y="1180"/>
                    </a:lnTo>
                    <a:lnTo>
                      <a:pt x="1649" y="1134"/>
                    </a:lnTo>
                    <a:lnTo>
                      <a:pt x="1685" y="1090"/>
                    </a:lnTo>
                    <a:lnTo>
                      <a:pt x="1722" y="1046"/>
                    </a:lnTo>
                    <a:lnTo>
                      <a:pt x="1756" y="1004"/>
                    </a:lnTo>
                    <a:lnTo>
                      <a:pt x="1789" y="960"/>
                    </a:lnTo>
                    <a:lnTo>
                      <a:pt x="1821" y="917"/>
                    </a:lnTo>
                    <a:lnTo>
                      <a:pt x="1850" y="875"/>
                    </a:lnTo>
                    <a:lnTo>
                      <a:pt x="1881" y="833"/>
                    </a:lnTo>
                    <a:lnTo>
                      <a:pt x="1912" y="789"/>
                    </a:lnTo>
                    <a:lnTo>
                      <a:pt x="1940" y="743"/>
                    </a:lnTo>
                    <a:lnTo>
                      <a:pt x="1969" y="699"/>
                    </a:lnTo>
                    <a:lnTo>
                      <a:pt x="1996" y="654"/>
                    </a:lnTo>
                    <a:lnTo>
                      <a:pt x="2023" y="608"/>
                    </a:lnTo>
                    <a:lnTo>
                      <a:pt x="2046" y="564"/>
                    </a:lnTo>
                    <a:lnTo>
                      <a:pt x="2069" y="518"/>
                    </a:lnTo>
                    <a:lnTo>
                      <a:pt x="2090" y="472"/>
                    </a:lnTo>
                    <a:lnTo>
                      <a:pt x="2111" y="426"/>
                    </a:lnTo>
                    <a:lnTo>
                      <a:pt x="2130" y="380"/>
                    </a:lnTo>
                    <a:lnTo>
                      <a:pt x="2148" y="334"/>
                    </a:lnTo>
                    <a:lnTo>
                      <a:pt x="2163" y="286"/>
                    </a:lnTo>
                    <a:lnTo>
                      <a:pt x="2178" y="240"/>
                    </a:lnTo>
                    <a:lnTo>
                      <a:pt x="2192" y="192"/>
                    </a:lnTo>
                    <a:lnTo>
                      <a:pt x="2205" y="144"/>
                    </a:lnTo>
                    <a:lnTo>
                      <a:pt x="2217" y="94"/>
                    </a:lnTo>
                    <a:lnTo>
                      <a:pt x="2219" y="82"/>
                    </a:lnTo>
                    <a:lnTo>
                      <a:pt x="2221" y="73"/>
                    </a:lnTo>
                    <a:lnTo>
                      <a:pt x="2225" y="61"/>
                    </a:lnTo>
                    <a:lnTo>
                      <a:pt x="2230" y="54"/>
                    </a:lnTo>
                    <a:lnTo>
                      <a:pt x="2236" y="44"/>
                    </a:lnTo>
                    <a:lnTo>
                      <a:pt x="2242" y="36"/>
                    </a:lnTo>
                    <a:lnTo>
                      <a:pt x="2249" y="29"/>
                    </a:lnTo>
                    <a:lnTo>
                      <a:pt x="2259" y="23"/>
                    </a:lnTo>
                    <a:lnTo>
                      <a:pt x="2269" y="17"/>
                    </a:lnTo>
                    <a:lnTo>
                      <a:pt x="2278" y="13"/>
                    </a:lnTo>
                    <a:lnTo>
                      <a:pt x="2290" y="7"/>
                    </a:lnTo>
                    <a:lnTo>
                      <a:pt x="2303" y="6"/>
                    </a:lnTo>
                    <a:lnTo>
                      <a:pt x="2317" y="2"/>
                    </a:lnTo>
                    <a:lnTo>
                      <a:pt x="2332" y="0"/>
                    </a:lnTo>
                    <a:lnTo>
                      <a:pt x="2347" y="0"/>
                    </a:lnTo>
                    <a:lnTo>
                      <a:pt x="2363" y="0"/>
                    </a:lnTo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3" name="Freeform 27"/>
              <p:cNvSpPr>
                <a:spLocks/>
              </p:cNvSpPr>
              <p:nvPr/>
            </p:nvSpPr>
            <p:spPr bwMode="auto">
              <a:xfrm>
                <a:off x="3644900" y="2954338"/>
                <a:ext cx="1382713" cy="1192212"/>
              </a:xfrm>
              <a:custGeom>
                <a:avLst/>
                <a:gdLst>
                  <a:gd name="T0" fmla="*/ 71 w 1741"/>
                  <a:gd name="T1" fmla="*/ 0 h 1501"/>
                  <a:gd name="T2" fmla="*/ 125 w 1741"/>
                  <a:gd name="T3" fmla="*/ 7 h 1501"/>
                  <a:gd name="T4" fmla="*/ 190 w 1741"/>
                  <a:gd name="T5" fmla="*/ 19 h 1501"/>
                  <a:gd name="T6" fmla="*/ 271 w 1741"/>
                  <a:gd name="T7" fmla="*/ 38 h 1501"/>
                  <a:gd name="T8" fmla="*/ 566 w 1741"/>
                  <a:gd name="T9" fmla="*/ 149 h 1501"/>
                  <a:gd name="T10" fmla="*/ 881 w 1741"/>
                  <a:gd name="T11" fmla="*/ 290 h 1501"/>
                  <a:gd name="T12" fmla="*/ 1042 w 1741"/>
                  <a:gd name="T13" fmla="*/ 372 h 1501"/>
                  <a:gd name="T14" fmla="*/ 1152 w 1741"/>
                  <a:gd name="T15" fmla="*/ 437 h 1501"/>
                  <a:gd name="T16" fmla="*/ 1250 w 1741"/>
                  <a:gd name="T17" fmla="*/ 501 h 1501"/>
                  <a:gd name="T18" fmla="*/ 1340 w 1741"/>
                  <a:gd name="T19" fmla="*/ 562 h 1501"/>
                  <a:gd name="T20" fmla="*/ 1419 w 1741"/>
                  <a:gd name="T21" fmla="*/ 624 h 1501"/>
                  <a:gd name="T22" fmla="*/ 1488 w 1741"/>
                  <a:gd name="T23" fmla="*/ 683 h 1501"/>
                  <a:gd name="T24" fmla="*/ 1547 w 1741"/>
                  <a:gd name="T25" fmla="*/ 741 h 1501"/>
                  <a:gd name="T26" fmla="*/ 1597 w 1741"/>
                  <a:gd name="T27" fmla="*/ 796 h 1501"/>
                  <a:gd name="T28" fmla="*/ 1641 w 1741"/>
                  <a:gd name="T29" fmla="*/ 862 h 1501"/>
                  <a:gd name="T30" fmla="*/ 1685 w 1741"/>
                  <a:gd name="T31" fmla="*/ 958 h 1501"/>
                  <a:gd name="T32" fmla="*/ 1718 w 1741"/>
                  <a:gd name="T33" fmla="*/ 1061 h 1501"/>
                  <a:gd name="T34" fmla="*/ 1737 w 1741"/>
                  <a:gd name="T35" fmla="*/ 1171 h 1501"/>
                  <a:gd name="T36" fmla="*/ 1741 w 1741"/>
                  <a:gd name="T37" fmla="*/ 1278 h 1501"/>
                  <a:gd name="T38" fmla="*/ 1722 w 1741"/>
                  <a:gd name="T39" fmla="*/ 1361 h 1501"/>
                  <a:gd name="T40" fmla="*/ 1685 w 1741"/>
                  <a:gd name="T41" fmla="*/ 1439 h 1501"/>
                  <a:gd name="T42" fmla="*/ 1653 w 1741"/>
                  <a:gd name="T43" fmla="*/ 1466 h 1501"/>
                  <a:gd name="T44" fmla="*/ 1616 w 1741"/>
                  <a:gd name="T45" fmla="*/ 1487 h 1501"/>
                  <a:gd name="T46" fmla="*/ 1576 w 1741"/>
                  <a:gd name="T47" fmla="*/ 1497 h 1501"/>
                  <a:gd name="T48" fmla="*/ 1538 w 1741"/>
                  <a:gd name="T49" fmla="*/ 1501 h 1501"/>
                  <a:gd name="T50" fmla="*/ 1499 w 1741"/>
                  <a:gd name="T51" fmla="*/ 1493 h 1501"/>
                  <a:gd name="T52" fmla="*/ 1453 w 1741"/>
                  <a:gd name="T53" fmla="*/ 1476 h 1501"/>
                  <a:gd name="T54" fmla="*/ 1397 w 1741"/>
                  <a:gd name="T55" fmla="*/ 1447 h 1501"/>
                  <a:gd name="T56" fmla="*/ 1336 w 1741"/>
                  <a:gd name="T57" fmla="*/ 1411 h 1501"/>
                  <a:gd name="T58" fmla="*/ 1280 w 1741"/>
                  <a:gd name="T59" fmla="*/ 1372 h 1501"/>
                  <a:gd name="T60" fmla="*/ 1223 w 1741"/>
                  <a:gd name="T61" fmla="*/ 1326 h 1501"/>
                  <a:gd name="T62" fmla="*/ 1159 w 1741"/>
                  <a:gd name="T63" fmla="*/ 1270 h 1501"/>
                  <a:gd name="T64" fmla="*/ 1092 w 1741"/>
                  <a:gd name="T65" fmla="*/ 1207 h 1501"/>
                  <a:gd name="T66" fmla="*/ 1021 w 1741"/>
                  <a:gd name="T67" fmla="*/ 1136 h 1501"/>
                  <a:gd name="T68" fmla="*/ 946 w 1741"/>
                  <a:gd name="T69" fmla="*/ 1055 h 1501"/>
                  <a:gd name="T70" fmla="*/ 870 w 1741"/>
                  <a:gd name="T71" fmla="*/ 967 h 1501"/>
                  <a:gd name="T72" fmla="*/ 783 w 1741"/>
                  <a:gd name="T73" fmla="*/ 865 h 1501"/>
                  <a:gd name="T74" fmla="*/ 681 w 1741"/>
                  <a:gd name="T75" fmla="*/ 748 h 1501"/>
                  <a:gd name="T76" fmla="*/ 585 w 1741"/>
                  <a:gd name="T77" fmla="*/ 643 h 1501"/>
                  <a:gd name="T78" fmla="*/ 497 w 1741"/>
                  <a:gd name="T79" fmla="*/ 547 h 1501"/>
                  <a:gd name="T80" fmla="*/ 417 w 1741"/>
                  <a:gd name="T81" fmla="*/ 460 h 1501"/>
                  <a:gd name="T82" fmla="*/ 342 w 1741"/>
                  <a:gd name="T83" fmla="*/ 385 h 1501"/>
                  <a:gd name="T84" fmla="*/ 273 w 1741"/>
                  <a:gd name="T85" fmla="*/ 318 h 1501"/>
                  <a:gd name="T86" fmla="*/ 211 w 1741"/>
                  <a:gd name="T87" fmla="*/ 263 h 1501"/>
                  <a:gd name="T88" fmla="*/ 150 w 1741"/>
                  <a:gd name="T89" fmla="*/ 213 h 1501"/>
                  <a:gd name="T90" fmla="*/ 81 w 1741"/>
                  <a:gd name="T91" fmla="*/ 155 h 1501"/>
                  <a:gd name="T92" fmla="*/ 33 w 1741"/>
                  <a:gd name="T93" fmla="*/ 107 h 1501"/>
                  <a:gd name="T94" fmla="*/ 6 w 1741"/>
                  <a:gd name="T95" fmla="*/ 65 h 1501"/>
                  <a:gd name="T96" fmla="*/ 0 w 1741"/>
                  <a:gd name="T97" fmla="*/ 28 h 1501"/>
                  <a:gd name="T98" fmla="*/ 17 w 1741"/>
                  <a:gd name="T99" fmla="*/ 5 h 1501"/>
                  <a:gd name="T100" fmla="*/ 40 w 1741"/>
                  <a:gd name="T101" fmla="*/ 0 h 150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741"/>
                  <a:gd name="T154" fmla="*/ 0 h 1501"/>
                  <a:gd name="T155" fmla="*/ 1741 w 1741"/>
                  <a:gd name="T156" fmla="*/ 1501 h 150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741" h="1501">
                    <a:moveTo>
                      <a:pt x="40" y="0"/>
                    </a:moveTo>
                    <a:lnTo>
                      <a:pt x="50" y="0"/>
                    </a:lnTo>
                    <a:lnTo>
                      <a:pt x="59" y="0"/>
                    </a:lnTo>
                    <a:lnTo>
                      <a:pt x="71" y="0"/>
                    </a:lnTo>
                    <a:lnTo>
                      <a:pt x="82" y="2"/>
                    </a:lnTo>
                    <a:lnTo>
                      <a:pt x="96" y="3"/>
                    </a:lnTo>
                    <a:lnTo>
                      <a:pt x="109" y="5"/>
                    </a:lnTo>
                    <a:lnTo>
                      <a:pt x="125" y="7"/>
                    </a:lnTo>
                    <a:lnTo>
                      <a:pt x="140" y="9"/>
                    </a:lnTo>
                    <a:lnTo>
                      <a:pt x="155" y="13"/>
                    </a:lnTo>
                    <a:lnTo>
                      <a:pt x="173" y="15"/>
                    </a:lnTo>
                    <a:lnTo>
                      <a:pt x="190" y="19"/>
                    </a:lnTo>
                    <a:lnTo>
                      <a:pt x="209" y="23"/>
                    </a:lnTo>
                    <a:lnTo>
                      <a:pt x="228" y="28"/>
                    </a:lnTo>
                    <a:lnTo>
                      <a:pt x="249" y="32"/>
                    </a:lnTo>
                    <a:lnTo>
                      <a:pt x="271" y="38"/>
                    </a:lnTo>
                    <a:lnTo>
                      <a:pt x="294" y="44"/>
                    </a:lnTo>
                    <a:lnTo>
                      <a:pt x="386" y="78"/>
                    </a:lnTo>
                    <a:lnTo>
                      <a:pt x="476" y="113"/>
                    </a:lnTo>
                    <a:lnTo>
                      <a:pt x="566" y="149"/>
                    </a:lnTo>
                    <a:lnTo>
                      <a:pt x="656" y="188"/>
                    </a:lnTo>
                    <a:lnTo>
                      <a:pt x="747" y="226"/>
                    </a:lnTo>
                    <a:lnTo>
                      <a:pt x="835" y="268"/>
                    </a:lnTo>
                    <a:lnTo>
                      <a:pt x="881" y="290"/>
                    </a:lnTo>
                    <a:lnTo>
                      <a:pt x="925" y="311"/>
                    </a:lnTo>
                    <a:lnTo>
                      <a:pt x="969" y="334"/>
                    </a:lnTo>
                    <a:lnTo>
                      <a:pt x="1014" y="357"/>
                    </a:lnTo>
                    <a:lnTo>
                      <a:pt x="1042" y="372"/>
                    </a:lnTo>
                    <a:lnTo>
                      <a:pt x="1071" y="387"/>
                    </a:lnTo>
                    <a:lnTo>
                      <a:pt x="1098" y="405"/>
                    </a:lnTo>
                    <a:lnTo>
                      <a:pt x="1125" y="420"/>
                    </a:lnTo>
                    <a:lnTo>
                      <a:pt x="1152" y="437"/>
                    </a:lnTo>
                    <a:lnTo>
                      <a:pt x="1177" y="453"/>
                    </a:lnTo>
                    <a:lnTo>
                      <a:pt x="1202" y="468"/>
                    </a:lnTo>
                    <a:lnTo>
                      <a:pt x="1227" y="483"/>
                    </a:lnTo>
                    <a:lnTo>
                      <a:pt x="1250" y="501"/>
                    </a:lnTo>
                    <a:lnTo>
                      <a:pt x="1273" y="516"/>
                    </a:lnTo>
                    <a:lnTo>
                      <a:pt x="1296" y="531"/>
                    </a:lnTo>
                    <a:lnTo>
                      <a:pt x="1319" y="547"/>
                    </a:lnTo>
                    <a:lnTo>
                      <a:pt x="1340" y="562"/>
                    </a:lnTo>
                    <a:lnTo>
                      <a:pt x="1361" y="577"/>
                    </a:lnTo>
                    <a:lnTo>
                      <a:pt x="1380" y="593"/>
                    </a:lnTo>
                    <a:lnTo>
                      <a:pt x="1399" y="608"/>
                    </a:lnTo>
                    <a:lnTo>
                      <a:pt x="1419" y="624"/>
                    </a:lnTo>
                    <a:lnTo>
                      <a:pt x="1438" y="637"/>
                    </a:lnTo>
                    <a:lnTo>
                      <a:pt x="1455" y="652"/>
                    </a:lnTo>
                    <a:lnTo>
                      <a:pt x="1472" y="668"/>
                    </a:lnTo>
                    <a:lnTo>
                      <a:pt x="1488" y="683"/>
                    </a:lnTo>
                    <a:lnTo>
                      <a:pt x="1505" y="696"/>
                    </a:lnTo>
                    <a:lnTo>
                      <a:pt x="1520" y="712"/>
                    </a:lnTo>
                    <a:lnTo>
                      <a:pt x="1534" y="725"/>
                    </a:lnTo>
                    <a:lnTo>
                      <a:pt x="1547" y="741"/>
                    </a:lnTo>
                    <a:lnTo>
                      <a:pt x="1561" y="754"/>
                    </a:lnTo>
                    <a:lnTo>
                      <a:pt x="1574" y="769"/>
                    </a:lnTo>
                    <a:lnTo>
                      <a:pt x="1586" y="783"/>
                    </a:lnTo>
                    <a:lnTo>
                      <a:pt x="1597" y="796"/>
                    </a:lnTo>
                    <a:lnTo>
                      <a:pt x="1609" y="812"/>
                    </a:lnTo>
                    <a:lnTo>
                      <a:pt x="1618" y="825"/>
                    </a:lnTo>
                    <a:lnTo>
                      <a:pt x="1628" y="839"/>
                    </a:lnTo>
                    <a:lnTo>
                      <a:pt x="1641" y="862"/>
                    </a:lnTo>
                    <a:lnTo>
                      <a:pt x="1653" y="885"/>
                    </a:lnTo>
                    <a:lnTo>
                      <a:pt x="1664" y="910"/>
                    </a:lnTo>
                    <a:lnTo>
                      <a:pt x="1676" y="933"/>
                    </a:lnTo>
                    <a:lnTo>
                      <a:pt x="1685" y="958"/>
                    </a:lnTo>
                    <a:lnTo>
                      <a:pt x="1695" y="982"/>
                    </a:lnTo>
                    <a:lnTo>
                      <a:pt x="1705" y="1009"/>
                    </a:lnTo>
                    <a:lnTo>
                      <a:pt x="1712" y="1034"/>
                    </a:lnTo>
                    <a:lnTo>
                      <a:pt x="1718" y="1061"/>
                    </a:lnTo>
                    <a:lnTo>
                      <a:pt x="1724" y="1088"/>
                    </a:lnTo>
                    <a:lnTo>
                      <a:pt x="1730" y="1115"/>
                    </a:lnTo>
                    <a:lnTo>
                      <a:pt x="1733" y="1144"/>
                    </a:lnTo>
                    <a:lnTo>
                      <a:pt x="1737" y="1171"/>
                    </a:lnTo>
                    <a:lnTo>
                      <a:pt x="1739" y="1199"/>
                    </a:lnTo>
                    <a:lnTo>
                      <a:pt x="1741" y="1230"/>
                    </a:lnTo>
                    <a:lnTo>
                      <a:pt x="1741" y="1259"/>
                    </a:lnTo>
                    <a:lnTo>
                      <a:pt x="1741" y="1278"/>
                    </a:lnTo>
                    <a:lnTo>
                      <a:pt x="1739" y="1297"/>
                    </a:lnTo>
                    <a:lnTo>
                      <a:pt x="1735" y="1318"/>
                    </a:lnTo>
                    <a:lnTo>
                      <a:pt x="1730" y="1340"/>
                    </a:lnTo>
                    <a:lnTo>
                      <a:pt x="1722" y="1361"/>
                    </a:lnTo>
                    <a:lnTo>
                      <a:pt x="1714" y="1384"/>
                    </a:lnTo>
                    <a:lnTo>
                      <a:pt x="1705" y="1407"/>
                    </a:lnTo>
                    <a:lnTo>
                      <a:pt x="1693" y="1430"/>
                    </a:lnTo>
                    <a:lnTo>
                      <a:pt x="1685" y="1439"/>
                    </a:lnTo>
                    <a:lnTo>
                      <a:pt x="1678" y="1447"/>
                    </a:lnTo>
                    <a:lnTo>
                      <a:pt x="1668" y="1453"/>
                    </a:lnTo>
                    <a:lnTo>
                      <a:pt x="1660" y="1460"/>
                    </a:lnTo>
                    <a:lnTo>
                      <a:pt x="1653" y="1466"/>
                    </a:lnTo>
                    <a:lnTo>
                      <a:pt x="1643" y="1472"/>
                    </a:lnTo>
                    <a:lnTo>
                      <a:pt x="1635" y="1478"/>
                    </a:lnTo>
                    <a:lnTo>
                      <a:pt x="1626" y="1482"/>
                    </a:lnTo>
                    <a:lnTo>
                      <a:pt x="1616" y="1487"/>
                    </a:lnTo>
                    <a:lnTo>
                      <a:pt x="1607" y="1489"/>
                    </a:lnTo>
                    <a:lnTo>
                      <a:pt x="1597" y="1493"/>
                    </a:lnTo>
                    <a:lnTo>
                      <a:pt x="1587" y="1495"/>
                    </a:lnTo>
                    <a:lnTo>
                      <a:pt x="1576" y="1497"/>
                    </a:lnTo>
                    <a:lnTo>
                      <a:pt x="1566" y="1499"/>
                    </a:lnTo>
                    <a:lnTo>
                      <a:pt x="1557" y="1501"/>
                    </a:lnTo>
                    <a:lnTo>
                      <a:pt x="1545" y="1501"/>
                    </a:lnTo>
                    <a:lnTo>
                      <a:pt x="1538" y="1501"/>
                    </a:lnTo>
                    <a:lnTo>
                      <a:pt x="1528" y="1499"/>
                    </a:lnTo>
                    <a:lnTo>
                      <a:pt x="1520" y="1497"/>
                    </a:lnTo>
                    <a:lnTo>
                      <a:pt x="1511" y="1495"/>
                    </a:lnTo>
                    <a:lnTo>
                      <a:pt x="1499" y="1493"/>
                    </a:lnTo>
                    <a:lnTo>
                      <a:pt x="1490" y="1489"/>
                    </a:lnTo>
                    <a:lnTo>
                      <a:pt x="1478" y="1485"/>
                    </a:lnTo>
                    <a:lnTo>
                      <a:pt x="1465" y="1482"/>
                    </a:lnTo>
                    <a:lnTo>
                      <a:pt x="1453" y="1476"/>
                    </a:lnTo>
                    <a:lnTo>
                      <a:pt x="1440" y="1470"/>
                    </a:lnTo>
                    <a:lnTo>
                      <a:pt x="1426" y="1462"/>
                    </a:lnTo>
                    <a:lnTo>
                      <a:pt x="1411" y="1455"/>
                    </a:lnTo>
                    <a:lnTo>
                      <a:pt x="1397" y="1447"/>
                    </a:lnTo>
                    <a:lnTo>
                      <a:pt x="1382" y="1437"/>
                    </a:lnTo>
                    <a:lnTo>
                      <a:pt x="1365" y="1428"/>
                    </a:lnTo>
                    <a:lnTo>
                      <a:pt x="1349" y="1418"/>
                    </a:lnTo>
                    <a:lnTo>
                      <a:pt x="1336" y="1411"/>
                    </a:lnTo>
                    <a:lnTo>
                      <a:pt x="1323" y="1401"/>
                    </a:lnTo>
                    <a:lnTo>
                      <a:pt x="1309" y="1391"/>
                    </a:lnTo>
                    <a:lnTo>
                      <a:pt x="1296" y="1382"/>
                    </a:lnTo>
                    <a:lnTo>
                      <a:pt x="1280" y="1372"/>
                    </a:lnTo>
                    <a:lnTo>
                      <a:pt x="1267" y="1361"/>
                    </a:lnTo>
                    <a:lnTo>
                      <a:pt x="1252" y="1349"/>
                    </a:lnTo>
                    <a:lnTo>
                      <a:pt x="1236" y="1338"/>
                    </a:lnTo>
                    <a:lnTo>
                      <a:pt x="1223" y="1326"/>
                    </a:lnTo>
                    <a:lnTo>
                      <a:pt x="1207" y="1313"/>
                    </a:lnTo>
                    <a:lnTo>
                      <a:pt x="1190" y="1299"/>
                    </a:lnTo>
                    <a:lnTo>
                      <a:pt x="1175" y="1286"/>
                    </a:lnTo>
                    <a:lnTo>
                      <a:pt x="1159" y="1270"/>
                    </a:lnTo>
                    <a:lnTo>
                      <a:pt x="1142" y="1255"/>
                    </a:lnTo>
                    <a:lnTo>
                      <a:pt x="1127" y="1240"/>
                    </a:lnTo>
                    <a:lnTo>
                      <a:pt x="1109" y="1224"/>
                    </a:lnTo>
                    <a:lnTo>
                      <a:pt x="1092" y="1207"/>
                    </a:lnTo>
                    <a:lnTo>
                      <a:pt x="1075" y="1190"/>
                    </a:lnTo>
                    <a:lnTo>
                      <a:pt x="1058" y="1173"/>
                    </a:lnTo>
                    <a:lnTo>
                      <a:pt x="1040" y="1155"/>
                    </a:lnTo>
                    <a:lnTo>
                      <a:pt x="1021" y="1136"/>
                    </a:lnTo>
                    <a:lnTo>
                      <a:pt x="1004" y="1117"/>
                    </a:lnTo>
                    <a:lnTo>
                      <a:pt x="985" y="1098"/>
                    </a:lnTo>
                    <a:lnTo>
                      <a:pt x="966" y="1077"/>
                    </a:lnTo>
                    <a:lnTo>
                      <a:pt x="946" y="1055"/>
                    </a:lnTo>
                    <a:lnTo>
                      <a:pt x="929" y="1034"/>
                    </a:lnTo>
                    <a:lnTo>
                      <a:pt x="908" y="1013"/>
                    </a:lnTo>
                    <a:lnTo>
                      <a:pt x="889" y="990"/>
                    </a:lnTo>
                    <a:lnTo>
                      <a:pt x="870" y="967"/>
                    </a:lnTo>
                    <a:lnTo>
                      <a:pt x="850" y="944"/>
                    </a:lnTo>
                    <a:lnTo>
                      <a:pt x="829" y="921"/>
                    </a:lnTo>
                    <a:lnTo>
                      <a:pt x="810" y="896"/>
                    </a:lnTo>
                    <a:lnTo>
                      <a:pt x="783" y="865"/>
                    </a:lnTo>
                    <a:lnTo>
                      <a:pt x="756" y="835"/>
                    </a:lnTo>
                    <a:lnTo>
                      <a:pt x="731" y="806"/>
                    </a:lnTo>
                    <a:lnTo>
                      <a:pt x="706" y="777"/>
                    </a:lnTo>
                    <a:lnTo>
                      <a:pt x="681" y="748"/>
                    </a:lnTo>
                    <a:lnTo>
                      <a:pt x="656" y="721"/>
                    </a:lnTo>
                    <a:lnTo>
                      <a:pt x="633" y="695"/>
                    </a:lnTo>
                    <a:lnTo>
                      <a:pt x="608" y="668"/>
                    </a:lnTo>
                    <a:lnTo>
                      <a:pt x="585" y="643"/>
                    </a:lnTo>
                    <a:lnTo>
                      <a:pt x="564" y="618"/>
                    </a:lnTo>
                    <a:lnTo>
                      <a:pt x="541" y="593"/>
                    </a:lnTo>
                    <a:lnTo>
                      <a:pt x="518" y="570"/>
                    </a:lnTo>
                    <a:lnTo>
                      <a:pt x="497" y="547"/>
                    </a:lnTo>
                    <a:lnTo>
                      <a:pt x="476" y="524"/>
                    </a:lnTo>
                    <a:lnTo>
                      <a:pt x="457" y="503"/>
                    </a:lnTo>
                    <a:lnTo>
                      <a:pt x="436" y="481"/>
                    </a:lnTo>
                    <a:lnTo>
                      <a:pt x="417" y="460"/>
                    </a:lnTo>
                    <a:lnTo>
                      <a:pt x="397" y="441"/>
                    </a:lnTo>
                    <a:lnTo>
                      <a:pt x="378" y="422"/>
                    </a:lnTo>
                    <a:lnTo>
                      <a:pt x="359" y="403"/>
                    </a:lnTo>
                    <a:lnTo>
                      <a:pt x="342" y="385"/>
                    </a:lnTo>
                    <a:lnTo>
                      <a:pt x="322" y="368"/>
                    </a:lnTo>
                    <a:lnTo>
                      <a:pt x="305" y="351"/>
                    </a:lnTo>
                    <a:lnTo>
                      <a:pt x="290" y="334"/>
                    </a:lnTo>
                    <a:lnTo>
                      <a:pt x="273" y="318"/>
                    </a:lnTo>
                    <a:lnTo>
                      <a:pt x="257" y="305"/>
                    </a:lnTo>
                    <a:lnTo>
                      <a:pt x="242" y="290"/>
                    </a:lnTo>
                    <a:lnTo>
                      <a:pt x="226" y="276"/>
                    </a:lnTo>
                    <a:lnTo>
                      <a:pt x="211" y="263"/>
                    </a:lnTo>
                    <a:lnTo>
                      <a:pt x="198" y="251"/>
                    </a:lnTo>
                    <a:lnTo>
                      <a:pt x="184" y="240"/>
                    </a:lnTo>
                    <a:lnTo>
                      <a:pt x="171" y="228"/>
                    </a:lnTo>
                    <a:lnTo>
                      <a:pt x="150" y="213"/>
                    </a:lnTo>
                    <a:lnTo>
                      <a:pt x="130" y="197"/>
                    </a:lnTo>
                    <a:lnTo>
                      <a:pt x="113" y="184"/>
                    </a:lnTo>
                    <a:lnTo>
                      <a:pt x="96" y="169"/>
                    </a:lnTo>
                    <a:lnTo>
                      <a:pt x="81" y="155"/>
                    </a:lnTo>
                    <a:lnTo>
                      <a:pt x="67" y="144"/>
                    </a:lnTo>
                    <a:lnTo>
                      <a:pt x="54" y="130"/>
                    </a:lnTo>
                    <a:lnTo>
                      <a:pt x="42" y="119"/>
                    </a:lnTo>
                    <a:lnTo>
                      <a:pt x="33" y="107"/>
                    </a:lnTo>
                    <a:lnTo>
                      <a:pt x="23" y="96"/>
                    </a:lnTo>
                    <a:lnTo>
                      <a:pt x="15" y="84"/>
                    </a:lnTo>
                    <a:lnTo>
                      <a:pt x="10" y="75"/>
                    </a:lnTo>
                    <a:lnTo>
                      <a:pt x="6" y="65"/>
                    </a:lnTo>
                    <a:lnTo>
                      <a:pt x="2" y="55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0" y="28"/>
                    </a:lnTo>
                    <a:lnTo>
                      <a:pt x="2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7" y="5"/>
                    </a:lnTo>
                    <a:lnTo>
                      <a:pt x="23" y="2"/>
                    </a:lnTo>
                    <a:lnTo>
                      <a:pt x="31" y="0"/>
                    </a:lnTo>
                    <a:lnTo>
                      <a:pt x="40" y="0"/>
                    </a:lnTo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3124200" y="685800"/>
              <a:ext cx="2057400" cy="533400"/>
            </a:xfrm>
            <a:custGeom>
              <a:avLst/>
              <a:gdLst>
                <a:gd name="T0" fmla="*/ 3778963 w 5293"/>
                <a:gd name="T1" fmla="*/ 1585 h 685"/>
                <a:gd name="T2" fmla="*/ 3824216 w 5293"/>
                <a:gd name="T3" fmla="*/ 14267 h 685"/>
                <a:gd name="T4" fmla="*/ 3894079 w 5293"/>
                <a:gd name="T5" fmla="*/ 34874 h 685"/>
                <a:gd name="T6" fmla="*/ 3987759 w 5293"/>
                <a:gd name="T7" fmla="*/ 67370 h 685"/>
                <a:gd name="T8" fmla="*/ 4077470 w 5293"/>
                <a:gd name="T9" fmla="*/ 110963 h 685"/>
                <a:gd name="T10" fmla="*/ 4140982 w 5293"/>
                <a:gd name="T11" fmla="*/ 155348 h 685"/>
                <a:gd name="T12" fmla="*/ 4182265 w 5293"/>
                <a:gd name="T13" fmla="*/ 198148 h 685"/>
                <a:gd name="T14" fmla="*/ 4200524 w 5293"/>
                <a:gd name="T15" fmla="*/ 237777 h 685"/>
                <a:gd name="T16" fmla="*/ 4198936 w 5293"/>
                <a:gd name="T17" fmla="*/ 259177 h 685"/>
                <a:gd name="T18" fmla="*/ 4188616 w 5293"/>
                <a:gd name="T19" fmla="*/ 272651 h 685"/>
                <a:gd name="T20" fmla="*/ 4170356 w 5293"/>
                <a:gd name="T21" fmla="*/ 284540 h 685"/>
                <a:gd name="T22" fmla="*/ 4144157 w 5293"/>
                <a:gd name="T23" fmla="*/ 295637 h 685"/>
                <a:gd name="T24" fmla="*/ 4109226 w 5293"/>
                <a:gd name="T25" fmla="*/ 302770 h 685"/>
                <a:gd name="T26" fmla="*/ 4066355 w 5293"/>
                <a:gd name="T27" fmla="*/ 309111 h 685"/>
                <a:gd name="T28" fmla="*/ 4014752 w 5293"/>
                <a:gd name="T29" fmla="*/ 312281 h 685"/>
                <a:gd name="T30" fmla="*/ 3956797 w 5293"/>
                <a:gd name="T31" fmla="*/ 313866 h 685"/>
                <a:gd name="T32" fmla="*/ 3789284 w 5293"/>
                <a:gd name="T33" fmla="*/ 310696 h 685"/>
                <a:gd name="T34" fmla="*/ 3578901 w 5293"/>
                <a:gd name="T35" fmla="*/ 307525 h 685"/>
                <a:gd name="T36" fmla="*/ 3362960 w 5293"/>
                <a:gd name="T37" fmla="*/ 305940 h 685"/>
                <a:gd name="T38" fmla="*/ 3138286 w 5293"/>
                <a:gd name="T39" fmla="*/ 304355 h 685"/>
                <a:gd name="T40" fmla="*/ 2892177 w 5293"/>
                <a:gd name="T41" fmla="*/ 305940 h 685"/>
                <a:gd name="T42" fmla="*/ 2607167 w 5293"/>
                <a:gd name="T43" fmla="*/ 315451 h 685"/>
                <a:gd name="T44" fmla="*/ 2285638 w 5293"/>
                <a:gd name="T45" fmla="*/ 330511 h 685"/>
                <a:gd name="T46" fmla="*/ 1924413 w 5293"/>
                <a:gd name="T47" fmla="*/ 351911 h 685"/>
                <a:gd name="T48" fmla="*/ 1402821 w 5293"/>
                <a:gd name="T49" fmla="*/ 388370 h 685"/>
                <a:gd name="T50" fmla="*/ 801045 w 5293"/>
                <a:gd name="T51" fmla="*/ 476347 h 685"/>
                <a:gd name="T52" fmla="*/ 583516 w 5293"/>
                <a:gd name="T53" fmla="*/ 519147 h 685"/>
                <a:gd name="T54" fmla="*/ 516035 w 5293"/>
                <a:gd name="T55" fmla="*/ 531036 h 685"/>
                <a:gd name="T56" fmla="*/ 466019 w 5293"/>
                <a:gd name="T57" fmla="*/ 538962 h 685"/>
                <a:gd name="T58" fmla="*/ 432675 w 5293"/>
                <a:gd name="T59" fmla="*/ 542132 h 685"/>
                <a:gd name="T60" fmla="*/ 394568 w 5293"/>
                <a:gd name="T61" fmla="*/ 540547 h 685"/>
                <a:gd name="T62" fmla="*/ 339789 w 5293"/>
                <a:gd name="T63" fmla="*/ 529451 h 685"/>
                <a:gd name="T64" fmla="*/ 273895 w 5293"/>
                <a:gd name="T65" fmla="*/ 511221 h 685"/>
                <a:gd name="T66" fmla="*/ 197681 w 5293"/>
                <a:gd name="T67" fmla="*/ 484273 h 685"/>
                <a:gd name="T68" fmla="*/ 115909 w 5293"/>
                <a:gd name="T69" fmla="*/ 450192 h 685"/>
                <a:gd name="T70" fmla="*/ 54779 w 5293"/>
                <a:gd name="T71" fmla="*/ 420073 h 685"/>
                <a:gd name="T72" fmla="*/ 16672 w 5293"/>
                <a:gd name="T73" fmla="*/ 393918 h 685"/>
                <a:gd name="T74" fmla="*/ 0 w 5293"/>
                <a:gd name="T75" fmla="*/ 368555 h 685"/>
                <a:gd name="T76" fmla="*/ 3176 w 5293"/>
                <a:gd name="T77" fmla="*/ 343985 h 685"/>
                <a:gd name="T78" fmla="*/ 21435 w 5293"/>
                <a:gd name="T79" fmla="*/ 324170 h 685"/>
                <a:gd name="T80" fmla="*/ 53191 w 5293"/>
                <a:gd name="T81" fmla="*/ 309111 h 685"/>
                <a:gd name="T82" fmla="*/ 99237 w 5293"/>
                <a:gd name="T83" fmla="*/ 301185 h 685"/>
                <a:gd name="T84" fmla="*/ 238964 w 5293"/>
                <a:gd name="T85" fmla="*/ 298014 h 685"/>
                <a:gd name="T86" fmla="*/ 399332 w 5293"/>
                <a:gd name="T87" fmla="*/ 295637 h 685"/>
                <a:gd name="T88" fmla="*/ 546997 w 5293"/>
                <a:gd name="T89" fmla="*/ 290881 h 685"/>
                <a:gd name="T90" fmla="*/ 684342 w 5293"/>
                <a:gd name="T91" fmla="*/ 284540 h 685"/>
                <a:gd name="T92" fmla="*/ 807396 w 5293"/>
                <a:gd name="T93" fmla="*/ 277407 h 685"/>
                <a:gd name="T94" fmla="*/ 921718 w 5293"/>
                <a:gd name="T95" fmla="*/ 267896 h 685"/>
                <a:gd name="T96" fmla="*/ 1022543 w 5293"/>
                <a:gd name="T97" fmla="*/ 257592 h 685"/>
                <a:gd name="T98" fmla="*/ 1112254 w 5293"/>
                <a:gd name="T99" fmla="*/ 244911 h 685"/>
                <a:gd name="T100" fmla="*/ 1367889 w 5293"/>
                <a:gd name="T101" fmla="*/ 219548 h 685"/>
                <a:gd name="T102" fmla="*/ 1951406 w 5293"/>
                <a:gd name="T103" fmla="*/ 173577 h 685"/>
                <a:gd name="T104" fmla="*/ 2576205 w 5293"/>
                <a:gd name="T105" fmla="*/ 135533 h 685"/>
                <a:gd name="T106" fmla="*/ 2892971 w 5293"/>
                <a:gd name="T107" fmla="*/ 108585 h 685"/>
                <a:gd name="T108" fmla="*/ 3170836 w 5293"/>
                <a:gd name="T109" fmla="*/ 79259 h 685"/>
                <a:gd name="T110" fmla="*/ 3408212 w 5293"/>
                <a:gd name="T111" fmla="*/ 49141 h 685"/>
                <a:gd name="T112" fmla="*/ 3578901 w 5293"/>
                <a:gd name="T113" fmla="*/ 22985 h 685"/>
                <a:gd name="T114" fmla="*/ 3646382 w 5293"/>
                <a:gd name="T115" fmla="*/ 12681 h 685"/>
                <a:gd name="T116" fmla="*/ 3699573 w 5293"/>
                <a:gd name="T117" fmla="*/ 4756 h 685"/>
                <a:gd name="T118" fmla="*/ 3737681 w 5293"/>
                <a:gd name="T119" fmla="*/ 0 h 685"/>
                <a:gd name="T120" fmla="*/ 3759116 w 5293"/>
                <a:gd name="T121" fmla="*/ 0 h 6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293" h="685">
                  <a:moveTo>
                    <a:pt x="4735" y="0"/>
                  </a:moveTo>
                  <a:lnTo>
                    <a:pt x="4740" y="0"/>
                  </a:lnTo>
                  <a:lnTo>
                    <a:pt x="4748" y="0"/>
                  </a:lnTo>
                  <a:lnTo>
                    <a:pt x="4760" y="2"/>
                  </a:lnTo>
                  <a:lnTo>
                    <a:pt x="4771" y="6"/>
                  </a:lnTo>
                  <a:lnTo>
                    <a:pt x="4785" y="8"/>
                  </a:lnTo>
                  <a:lnTo>
                    <a:pt x="4800" y="14"/>
                  </a:lnTo>
                  <a:lnTo>
                    <a:pt x="4817" y="18"/>
                  </a:lnTo>
                  <a:lnTo>
                    <a:pt x="4836" y="23"/>
                  </a:lnTo>
                  <a:lnTo>
                    <a:pt x="4857" y="31"/>
                  </a:lnTo>
                  <a:lnTo>
                    <a:pt x="4881" y="37"/>
                  </a:lnTo>
                  <a:lnTo>
                    <a:pt x="4905" y="44"/>
                  </a:lnTo>
                  <a:lnTo>
                    <a:pt x="4932" y="54"/>
                  </a:lnTo>
                  <a:lnTo>
                    <a:pt x="4961" y="64"/>
                  </a:lnTo>
                  <a:lnTo>
                    <a:pt x="4990" y="73"/>
                  </a:lnTo>
                  <a:lnTo>
                    <a:pt x="5023" y="85"/>
                  </a:lnTo>
                  <a:lnTo>
                    <a:pt x="5057" y="96"/>
                  </a:lnTo>
                  <a:lnTo>
                    <a:pt x="5084" y="112"/>
                  </a:lnTo>
                  <a:lnTo>
                    <a:pt x="5111" y="125"/>
                  </a:lnTo>
                  <a:lnTo>
                    <a:pt x="5136" y="140"/>
                  </a:lnTo>
                  <a:lnTo>
                    <a:pt x="5159" y="154"/>
                  </a:lnTo>
                  <a:lnTo>
                    <a:pt x="5180" y="169"/>
                  </a:lnTo>
                  <a:lnTo>
                    <a:pt x="5199" y="183"/>
                  </a:lnTo>
                  <a:lnTo>
                    <a:pt x="5216" y="196"/>
                  </a:lnTo>
                  <a:lnTo>
                    <a:pt x="5232" y="209"/>
                  </a:lnTo>
                  <a:lnTo>
                    <a:pt x="5247" y="223"/>
                  </a:lnTo>
                  <a:lnTo>
                    <a:pt x="5259" y="236"/>
                  </a:lnTo>
                  <a:lnTo>
                    <a:pt x="5268" y="250"/>
                  </a:lnTo>
                  <a:lnTo>
                    <a:pt x="5278" y="261"/>
                  </a:lnTo>
                  <a:lnTo>
                    <a:pt x="5284" y="275"/>
                  </a:lnTo>
                  <a:lnTo>
                    <a:pt x="5289" y="286"/>
                  </a:lnTo>
                  <a:lnTo>
                    <a:pt x="5291" y="300"/>
                  </a:lnTo>
                  <a:lnTo>
                    <a:pt x="5293" y="311"/>
                  </a:lnTo>
                  <a:lnTo>
                    <a:pt x="5293" y="315"/>
                  </a:lnTo>
                  <a:lnTo>
                    <a:pt x="5291" y="321"/>
                  </a:lnTo>
                  <a:lnTo>
                    <a:pt x="5289" y="327"/>
                  </a:lnTo>
                  <a:lnTo>
                    <a:pt x="5287" y="330"/>
                  </a:lnTo>
                  <a:lnTo>
                    <a:pt x="5285" y="336"/>
                  </a:lnTo>
                  <a:lnTo>
                    <a:pt x="5282" y="340"/>
                  </a:lnTo>
                  <a:lnTo>
                    <a:pt x="5276" y="344"/>
                  </a:lnTo>
                  <a:lnTo>
                    <a:pt x="5272" y="348"/>
                  </a:lnTo>
                  <a:lnTo>
                    <a:pt x="5266" y="351"/>
                  </a:lnTo>
                  <a:lnTo>
                    <a:pt x="5261" y="355"/>
                  </a:lnTo>
                  <a:lnTo>
                    <a:pt x="5253" y="359"/>
                  </a:lnTo>
                  <a:lnTo>
                    <a:pt x="5245" y="363"/>
                  </a:lnTo>
                  <a:lnTo>
                    <a:pt x="5237" y="365"/>
                  </a:lnTo>
                  <a:lnTo>
                    <a:pt x="5230" y="369"/>
                  </a:lnTo>
                  <a:lnTo>
                    <a:pt x="5220" y="373"/>
                  </a:lnTo>
                  <a:lnTo>
                    <a:pt x="5209" y="375"/>
                  </a:lnTo>
                  <a:lnTo>
                    <a:pt x="5199" y="376"/>
                  </a:lnTo>
                  <a:lnTo>
                    <a:pt x="5188" y="380"/>
                  </a:lnTo>
                  <a:lnTo>
                    <a:pt x="5176" y="382"/>
                  </a:lnTo>
                  <a:lnTo>
                    <a:pt x="5163" y="384"/>
                  </a:lnTo>
                  <a:lnTo>
                    <a:pt x="5149" y="386"/>
                  </a:lnTo>
                  <a:lnTo>
                    <a:pt x="5136" y="388"/>
                  </a:lnTo>
                  <a:lnTo>
                    <a:pt x="5122" y="390"/>
                  </a:lnTo>
                  <a:lnTo>
                    <a:pt x="5107" y="390"/>
                  </a:lnTo>
                  <a:lnTo>
                    <a:pt x="5092" y="392"/>
                  </a:lnTo>
                  <a:lnTo>
                    <a:pt x="5074" y="392"/>
                  </a:lnTo>
                  <a:lnTo>
                    <a:pt x="5057" y="394"/>
                  </a:lnTo>
                  <a:lnTo>
                    <a:pt x="5040" y="394"/>
                  </a:lnTo>
                  <a:lnTo>
                    <a:pt x="5023" y="396"/>
                  </a:lnTo>
                  <a:lnTo>
                    <a:pt x="5003" y="396"/>
                  </a:lnTo>
                  <a:lnTo>
                    <a:pt x="4984" y="396"/>
                  </a:lnTo>
                  <a:lnTo>
                    <a:pt x="4963" y="396"/>
                  </a:lnTo>
                  <a:lnTo>
                    <a:pt x="4900" y="394"/>
                  </a:lnTo>
                  <a:lnTo>
                    <a:pt x="4836" y="394"/>
                  </a:lnTo>
                  <a:lnTo>
                    <a:pt x="4773" y="392"/>
                  </a:lnTo>
                  <a:lnTo>
                    <a:pt x="4708" y="392"/>
                  </a:lnTo>
                  <a:lnTo>
                    <a:pt x="4643" y="390"/>
                  </a:lnTo>
                  <a:lnTo>
                    <a:pt x="4575" y="390"/>
                  </a:lnTo>
                  <a:lnTo>
                    <a:pt x="4508" y="388"/>
                  </a:lnTo>
                  <a:lnTo>
                    <a:pt x="4441" y="388"/>
                  </a:lnTo>
                  <a:lnTo>
                    <a:pt x="4374" y="386"/>
                  </a:lnTo>
                  <a:lnTo>
                    <a:pt x="4305" y="386"/>
                  </a:lnTo>
                  <a:lnTo>
                    <a:pt x="4236" y="386"/>
                  </a:lnTo>
                  <a:lnTo>
                    <a:pt x="4167" y="386"/>
                  </a:lnTo>
                  <a:lnTo>
                    <a:pt x="4096" y="384"/>
                  </a:lnTo>
                  <a:lnTo>
                    <a:pt x="4025" y="384"/>
                  </a:lnTo>
                  <a:lnTo>
                    <a:pt x="3953" y="384"/>
                  </a:lnTo>
                  <a:lnTo>
                    <a:pt x="3882" y="384"/>
                  </a:lnTo>
                  <a:lnTo>
                    <a:pt x="3806" y="384"/>
                  </a:lnTo>
                  <a:lnTo>
                    <a:pt x="3725" y="386"/>
                  </a:lnTo>
                  <a:lnTo>
                    <a:pt x="3643" y="386"/>
                  </a:lnTo>
                  <a:lnTo>
                    <a:pt x="3556" y="388"/>
                  </a:lnTo>
                  <a:lnTo>
                    <a:pt x="3468" y="390"/>
                  </a:lnTo>
                  <a:lnTo>
                    <a:pt x="3378" y="394"/>
                  </a:lnTo>
                  <a:lnTo>
                    <a:pt x="3284" y="398"/>
                  </a:lnTo>
                  <a:lnTo>
                    <a:pt x="3186" y="401"/>
                  </a:lnTo>
                  <a:lnTo>
                    <a:pt x="3086" y="405"/>
                  </a:lnTo>
                  <a:lnTo>
                    <a:pt x="2984" y="411"/>
                  </a:lnTo>
                  <a:lnTo>
                    <a:pt x="2879" y="417"/>
                  </a:lnTo>
                  <a:lnTo>
                    <a:pt x="2769" y="423"/>
                  </a:lnTo>
                  <a:lnTo>
                    <a:pt x="2658" y="428"/>
                  </a:lnTo>
                  <a:lnTo>
                    <a:pt x="2543" y="436"/>
                  </a:lnTo>
                  <a:lnTo>
                    <a:pt x="2424" y="444"/>
                  </a:lnTo>
                  <a:lnTo>
                    <a:pt x="2305" y="453"/>
                  </a:lnTo>
                  <a:lnTo>
                    <a:pt x="2128" y="461"/>
                  </a:lnTo>
                  <a:lnTo>
                    <a:pt x="1948" y="472"/>
                  </a:lnTo>
                  <a:lnTo>
                    <a:pt x="1767" y="490"/>
                  </a:lnTo>
                  <a:lnTo>
                    <a:pt x="1581" y="511"/>
                  </a:lnTo>
                  <a:lnTo>
                    <a:pt x="1393" y="536"/>
                  </a:lnTo>
                  <a:lnTo>
                    <a:pt x="1203" y="566"/>
                  </a:lnTo>
                  <a:lnTo>
                    <a:pt x="1009" y="601"/>
                  </a:lnTo>
                  <a:lnTo>
                    <a:pt x="814" y="639"/>
                  </a:lnTo>
                  <a:lnTo>
                    <a:pt x="785" y="645"/>
                  </a:lnTo>
                  <a:lnTo>
                    <a:pt x="760" y="649"/>
                  </a:lnTo>
                  <a:lnTo>
                    <a:pt x="735" y="655"/>
                  </a:lnTo>
                  <a:lnTo>
                    <a:pt x="712" y="659"/>
                  </a:lnTo>
                  <a:lnTo>
                    <a:pt x="689" y="662"/>
                  </a:lnTo>
                  <a:lnTo>
                    <a:pt x="670" y="666"/>
                  </a:lnTo>
                  <a:lnTo>
                    <a:pt x="650" y="670"/>
                  </a:lnTo>
                  <a:lnTo>
                    <a:pt x="631" y="672"/>
                  </a:lnTo>
                  <a:lnTo>
                    <a:pt x="616" y="676"/>
                  </a:lnTo>
                  <a:lnTo>
                    <a:pt x="600" y="678"/>
                  </a:lnTo>
                  <a:lnTo>
                    <a:pt x="587" y="680"/>
                  </a:lnTo>
                  <a:lnTo>
                    <a:pt x="574" y="682"/>
                  </a:lnTo>
                  <a:lnTo>
                    <a:pt x="564" y="684"/>
                  </a:lnTo>
                  <a:lnTo>
                    <a:pt x="554" y="684"/>
                  </a:lnTo>
                  <a:lnTo>
                    <a:pt x="545" y="684"/>
                  </a:lnTo>
                  <a:lnTo>
                    <a:pt x="539" y="685"/>
                  </a:lnTo>
                  <a:lnTo>
                    <a:pt x="526" y="684"/>
                  </a:lnTo>
                  <a:lnTo>
                    <a:pt x="512" y="684"/>
                  </a:lnTo>
                  <a:lnTo>
                    <a:pt x="497" y="682"/>
                  </a:lnTo>
                  <a:lnTo>
                    <a:pt x="481" y="680"/>
                  </a:lnTo>
                  <a:lnTo>
                    <a:pt x="464" y="676"/>
                  </a:lnTo>
                  <a:lnTo>
                    <a:pt x="447" y="672"/>
                  </a:lnTo>
                  <a:lnTo>
                    <a:pt x="428" y="668"/>
                  </a:lnTo>
                  <a:lnTo>
                    <a:pt x="409" y="664"/>
                  </a:lnTo>
                  <a:lnTo>
                    <a:pt x="389" y="659"/>
                  </a:lnTo>
                  <a:lnTo>
                    <a:pt x="366" y="651"/>
                  </a:lnTo>
                  <a:lnTo>
                    <a:pt x="345" y="645"/>
                  </a:lnTo>
                  <a:lnTo>
                    <a:pt x="322" y="637"/>
                  </a:lnTo>
                  <a:lnTo>
                    <a:pt x="299" y="628"/>
                  </a:lnTo>
                  <a:lnTo>
                    <a:pt x="274" y="620"/>
                  </a:lnTo>
                  <a:lnTo>
                    <a:pt x="249" y="611"/>
                  </a:lnTo>
                  <a:lnTo>
                    <a:pt x="222" y="599"/>
                  </a:lnTo>
                  <a:lnTo>
                    <a:pt x="196" y="589"/>
                  </a:lnTo>
                  <a:lnTo>
                    <a:pt x="171" y="578"/>
                  </a:lnTo>
                  <a:lnTo>
                    <a:pt x="146" y="568"/>
                  </a:lnTo>
                  <a:lnTo>
                    <a:pt x="125" y="559"/>
                  </a:lnTo>
                  <a:lnTo>
                    <a:pt x="105" y="549"/>
                  </a:lnTo>
                  <a:lnTo>
                    <a:pt x="86" y="540"/>
                  </a:lnTo>
                  <a:lnTo>
                    <a:pt x="69" y="530"/>
                  </a:lnTo>
                  <a:lnTo>
                    <a:pt x="55" y="522"/>
                  </a:lnTo>
                  <a:lnTo>
                    <a:pt x="42" y="513"/>
                  </a:lnTo>
                  <a:lnTo>
                    <a:pt x="30" y="505"/>
                  </a:lnTo>
                  <a:lnTo>
                    <a:pt x="21" y="497"/>
                  </a:lnTo>
                  <a:lnTo>
                    <a:pt x="13" y="488"/>
                  </a:lnTo>
                  <a:lnTo>
                    <a:pt x="7" y="480"/>
                  </a:lnTo>
                  <a:lnTo>
                    <a:pt x="2" y="472"/>
                  </a:lnTo>
                  <a:lnTo>
                    <a:pt x="0" y="465"/>
                  </a:lnTo>
                  <a:lnTo>
                    <a:pt x="0" y="459"/>
                  </a:lnTo>
                  <a:lnTo>
                    <a:pt x="0" y="449"/>
                  </a:lnTo>
                  <a:lnTo>
                    <a:pt x="2" y="442"/>
                  </a:lnTo>
                  <a:lnTo>
                    <a:pt x="4" y="434"/>
                  </a:lnTo>
                  <a:lnTo>
                    <a:pt x="7" y="426"/>
                  </a:lnTo>
                  <a:lnTo>
                    <a:pt x="13" y="421"/>
                  </a:lnTo>
                  <a:lnTo>
                    <a:pt x="19" y="415"/>
                  </a:lnTo>
                  <a:lnTo>
                    <a:pt x="27" y="409"/>
                  </a:lnTo>
                  <a:lnTo>
                    <a:pt x="34" y="403"/>
                  </a:lnTo>
                  <a:lnTo>
                    <a:pt x="44" y="399"/>
                  </a:lnTo>
                  <a:lnTo>
                    <a:pt x="55" y="394"/>
                  </a:lnTo>
                  <a:lnTo>
                    <a:pt x="67" y="390"/>
                  </a:lnTo>
                  <a:lnTo>
                    <a:pt x="80" y="388"/>
                  </a:lnTo>
                  <a:lnTo>
                    <a:pt x="94" y="384"/>
                  </a:lnTo>
                  <a:lnTo>
                    <a:pt x="109" y="382"/>
                  </a:lnTo>
                  <a:lnTo>
                    <a:pt x="125" y="380"/>
                  </a:lnTo>
                  <a:lnTo>
                    <a:pt x="142" y="378"/>
                  </a:lnTo>
                  <a:lnTo>
                    <a:pt x="196" y="378"/>
                  </a:lnTo>
                  <a:lnTo>
                    <a:pt x="249" y="376"/>
                  </a:lnTo>
                  <a:lnTo>
                    <a:pt x="301" y="376"/>
                  </a:lnTo>
                  <a:lnTo>
                    <a:pt x="353" y="376"/>
                  </a:lnTo>
                  <a:lnTo>
                    <a:pt x="405" y="375"/>
                  </a:lnTo>
                  <a:lnTo>
                    <a:pt x="455" y="373"/>
                  </a:lnTo>
                  <a:lnTo>
                    <a:pt x="503" y="373"/>
                  </a:lnTo>
                  <a:lnTo>
                    <a:pt x="551" y="371"/>
                  </a:lnTo>
                  <a:lnTo>
                    <a:pt x="599" y="369"/>
                  </a:lnTo>
                  <a:lnTo>
                    <a:pt x="645" y="369"/>
                  </a:lnTo>
                  <a:lnTo>
                    <a:pt x="689" y="367"/>
                  </a:lnTo>
                  <a:lnTo>
                    <a:pt x="733" y="365"/>
                  </a:lnTo>
                  <a:lnTo>
                    <a:pt x="777" y="363"/>
                  </a:lnTo>
                  <a:lnTo>
                    <a:pt x="819" y="361"/>
                  </a:lnTo>
                  <a:lnTo>
                    <a:pt x="862" y="359"/>
                  </a:lnTo>
                  <a:lnTo>
                    <a:pt x="902" y="357"/>
                  </a:lnTo>
                  <a:lnTo>
                    <a:pt x="940" y="355"/>
                  </a:lnTo>
                  <a:lnTo>
                    <a:pt x="981" y="351"/>
                  </a:lnTo>
                  <a:lnTo>
                    <a:pt x="1017" y="350"/>
                  </a:lnTo>
                  <a:lnTo>
                    <a:pt x="1055" y="348"/>
                  </a:lnTo>
                  <a:lnTo>
                    <a:pt x="1092" y="344"/>
                  </a:lnTo>
                  <a:lnTo>
                    <a:pt x="1126" y="342"/>
                  </a:lnTo>
                  <a:lnTo>
                    <a:pt x="1161" y="338"/>
                  </a:lnTo>
                  <a:lnTo>
                    <a:pt x="1194" y="334"/>
                  </a:lnTo>
                  <a:lnTo>
                    <a:pt x="1226" y="332"/>
                  </a:lnTo>
                  <a:lnTo>
                    <a:pt x="1257" y="328"/>
                  </a:lnTo>
                  <a:lnTo>
                    <a:pt x="1288" y="325"/>
                  </a:lnTo>
                  <a:lnTo>
                    <a:pt x="1318" y="321"/>
                  </a:lnTo>
                  <a:lnTo>
                    <a:pt x="1347" y="317"/>
                  </a:lnTo>
                  <a:lnTo>
                    <a:pt x="1374" y="313"/>
                  </a:lnTo>
                  <a:lnTo>
                    <a:pt x="1401" y="309"/>
                  </a:lnTo>
                  <a:lnTo>
                    <a:pt x="1428" y="305"/>
                  </a:lnTo>
                  <a:lnTo>
                    <a:pt x="1526" y="296"/>
                  </a:lnTo>
                  <a:lnTo>
                    <a:pt x="1623" y="286"/>
                  </a:lnTo>
                  <a:lnTo>
                    <a:pt x="1723" y="277"/>
                  </a:lnTo>
                  <a:lnTo>
                    <a:pt x="1825" y="267"/>
                  </a:lnTo>
                  <a:lnTo>
                    <a:pt x="2032" y="250"/>
                  </a:lnTo>
                  <a:lnTo>
                    <a:pt x="2243" y="234"/>
                  </a:lnTo>
                  <a:lnTo>
                    <a:pt x="2458" y="219"/>
                  </a:lnTo>
                  <a:lnTo>
                    <a:pt x="2679" y="206"/>
                  </a:lnTo>
                  <a:lnTo>
                    <a:pt x="2906" y="192"/>
                  </a:lnTo>
                  <a:lnTo>
                    <a:pt x="3136" y="181"/>
                  </a:lnTo>
                  <a:lnTo>
                    <a:pt x="3245" y="171"/>
                  </a:lnTo>
                  <a:lnTo>
                    <a:pt x="3349" y="163"/>
                  </a:lnTo>
                  <a:lnTo>
                    <a:pt x="3451" y="154"/>
                  </a:lnTo>
                  <a:lnTo>
                    <a:pt x="3549" y="146"/>
                  </a:lnTo>
                  <a:lnTo>
                    <a:pt x="3644" y="137"/>
                  </a:lnTo>
                  <a:lnTo>
                    <a:pt x="3737" y="127"/>
                  </a:lnTo>
                  <a:lnTo>
                    <a:pt x="3825" y="117"/>
                  </a:lnTo>
                  <a:lnTo>
                    <a:pt x="3911" y="110"/>
                  </a:lnTo>
                  <a:lnTo>
                    <a:pt x="3994" y="100"/>
                  </a:lnTo>
                  <a:lnTo>
                    <a:pt x="4072" y="90"/>
                  </a:lnTo>
                  <a:lnTo>
                    <a:pt x="4149" y="81"/>
                  </a:lnTo>
                  <a:lnTo>
                    <a:pt x="4222" y="71"/>
                  </a:lnTo>
                  <a:lnTo>
                    <a:pt x="4293" y="62"/>
                  </a:lnTo>
                  <a:lnTo>
                    <a:pt x="4360" y="52"/>
                  </a:lnTo>
                  <a:lnTo>
                    <a:pt x="4424" y="42"/>
                  </a:lnTo>
                  <a:lnTo>
                    <a:pt x="4485" y="33"/>
                  </a:lnTo>
                  <a:lnTo>
                    <a:pt x="4508" y="29"/>
                  </a:lnTo>
                  <a:lnTo>
                    <a:pt x="4531" y="25"/>
                  </a:lnTo>
                  <a:lnTo>
                    <a:pt x="4552" y="21"/>
                  </a:lnTo>
                  <a:lnTo>
                    <a:pt x="4573" y="18"/>
                  </a:lnTo>
                  <a:lnTo>
                    <a:pt x="4593" y="16"/>
                  </a:lnTo>
                  <a:lnTo>
                    <a:pt x="4612" y="12"/>
                  </a:lnTo>
                  <a:lnTo>
                    <a:pt x="4629" y="10"/>
                  </a:lnTo>
                  <a:lnTo>
                    <a:pt x="4644" y="8"/>
                  </a:lnTo>
                  <a:lnTo>
                    <a:pt x="4660" y="6"/>
                  </a:lnTo>
                  <a:lnTo>
                    <a:pt x="4673" y="4"/>
                  </a:lnTo>
                  <a:lnTo>
                    <a:pt x="4685" y="2"/>
                  </a:lnTo>
                  <a:lnTo>
                    <a:pt x="4698" y="2"/>
                  </a:lnTo>
                  <a:lnTo>
                    <a:pt x="4708" y="0"/>
                  </a:lnTo>
                  <a:lnTo>
                    <a:pt x="4717" y="0"/>
                  </a:lnTo>
                  <a:lnTo>
                    <a:pt x="4727" y="0"/>
                  </a:lnTo>
                  <a:lnTo>
                    <a:pt x="473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5298" name="Picture 2" descr="https://encrypted-tbn1.gstatic.com/images?q=tbn:ANd9GcQMQQdGrI70MgWxVYMg7Y2_0LO6BPp6RWKgSz8K3jGjDHeeavEq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3352800"/>
            <a:ext cx="2781300" cy="208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6324600" y="23622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充電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6800" y="28956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充滿</a:t>
            </a:r>
            <a:r>
              <a:rPr lang="zh-TW" altLang="en-US" sz="36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氣球</a:t>
            </a:r>
            <a:endParaRPr lang="en-US" sz="36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5300" name="Picture 4" descr="https://encrypted-tbn1.gstatic.com/images?q=tbn:ANd9GcRI4c0TYzQiqYS7Z_8K_xGbeNa9i8f-EYAd1WCZAEVuGBj9uiwJ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/>
          <a:stretch>
            <a:fillRect/>
          </a:stretch>
        </p:blipFill>
        <p:spPr bwMode="auto">
          <a:xfrm>
            <a:off x="228600" y="3733800"/>
            <a:ext cx="4004572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mph" presetSubtype="0" repeatCount="2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553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914400"/>
            <a:ext cx="53340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課前活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07" y="3429000"/>
            <a:ext cx="2971800" cy="310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0" y="2376183"/>
            <a:ext cx="41148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看到蘋</a:t>
            </a:r>
            <a:r>
              <a:rPr lang="zh-TW" altLang="en-US" sz="2800" dirty="0" smtClean="0"/>
              <a:t>果</a:t>
            </a:r>
            <a:r>
              <a:rPr lang="en-US" altLang="zh-TW" sz="2800" dirty="0" smtClean="0"/>
              <a:t>,</a:t>
            </a:r>
            <a:r>
              <a:rPr lang="zh-TW" altLang="en-US" sz="2800" dirty="0" smtClean="0"/>
              <a:t> 你想到什麼</a:t>
            </a:r>
            <a:r>
              <a:rPr lang="en-US" altLang="zh-TW" sz="2800" dirty="0" smtClean="0"/>
              <a:t>?</a:t>
            </a:r>
            <a:endParaRPr lang="en-US" altLang="zh-CN" sz="2800" dirty="0" smtClean="0"/>
          </a:p>
        </p:txBody>
      </p:sp>
    </p:spTree>
    <p:extLst>
      <p:ext uri="{BB962C8B-B14F-4D97-AF65-F5344CB8AC3E}">
        <p14:creationId xmlns:p14="http://schemas.microsoft.com/office/powerpoint/2010/main" val="37789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Meishing\Desktop\meizhou pics\42-2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87478"/>
          <a:stretch>
            <a:fillRect/>
          </a:stretch>
        </p:blipFill>
        <p:spPr bwMode="auto">
          <a:xfrm>
            <a:off x="609600" y="1371600"/>
            <a:ext cx="1143000" cy="1143000"/>
          </a:xfrm>
          <a:prstGeom prst="rect">
            <a:avLst/>
          </a:prstGeom>
          <a:noFill/>
        </p:spPr>
      </p:pic>
      <p:pic>
        <p:nvPicPr>
          <p:cNvPr id="6" name="Picture 4" descr="https://encrypted-tbn1.gstatic.com/images?q=tbn:ANd9GcRI4c0TYzQiqYS7Z_8K_xGbeNa9i8f-EYAd1WCZAEVuGBj9uiwJ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228600" y="3886200"/>
            <a:ext cx="3776554" cy="25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495800" y="3886200"/>
            <a:ext cx="533400" cy="23083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充滿</a:t>
            </a:r>
            <a:r>
              <a:rPr lang="zh-TW" altLang="en-US" sz="36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氣球</a:t>
            </a:r>
            <a:endParaRPr lang="en-US" sz="36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3009" name="Picture 1" descr="C:\Users\Meishing\Desktop\meizhou pics\pics\pics\tàºtëç 1(1)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5410200" y="4191000"/>
            <a:ext cx="2870200" cy="21526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96000" y="3429000"/>
            <a:ext cx="1600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滿了</a:t>
            </a:r>
            <a:endParaRPr lang="en-US" sz="36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3010" name="Picture 2" descr="C:\Users\Meishing\Desktop\meizhou pics\pics\pics\37.25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629400" y="990600"/>
            <a:ext cx="2175413" cy="1866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5562600" y="1371600"/>
            <a:ext cx="6858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滿意</a:t>
            </a:r>
            <a:endParaRPr lang="en-US" sz="36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9938" name="Picture 2" descr="http://photo.fhl.net/img/oldtime/274.jpg"/>
          <p:cNvPicPr>
            <a:picLocks noChangeAspect="1" noChangeArrowheads="1"/>
          </p:cNvPicPr>
          <p:nvPr/>
        </p:nvPicPr>
        <p:blipFill>
          <a:blip r:embed="rId9" cstate="print">
            <a:lum bright="10000" contrast="40000"/>
          </a:blip>
          <a:srcRect l="16764" t="5588" r="20373" b="7800"/>
          <a:stretch>
            <a:fillRect/>
          </a:stretch>
        </p:blipFill>
        <p:spPr bwMode="auto">
          <a:xfrm>
            <a:off x="2133600" y="762000"/>
            <a:ext cx="2743200" cy="28346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905000" y="533400"/>
            <a:ext cx="1676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0" dirty="0" smtClean="0">
                <a:latin typeface="Adobe Kaiti Std R" pitchFamily="18" charset="-128"/>
                <a:ea typeface="Adobe Kaiti Std R" pitchFamily="18" charset="-128"/>
              </a:rPr>
              <a:t>滿</a:t>
            </a:r>
            <a:endParaRPr lang="en-US" sz="20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95600" y="3352800"/>
            <a:ext cx="19791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http://photo.fhl.net/main/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9028569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Meishing\Desktop\meizhou pics\42-2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1266764"/>
            <a:ext cx="9144000" cy="5591236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381000" y="3429000"/>
            <a:ext cx="5410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4495800"/>
            <a:ext cx="6553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0" y="5562600"/>
            <a:ext cx="7086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24000" y="6629400"/>
            <a:ext cx="6629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0" name="Picture 2" descr="https://encrypted-tbn3.gstatic.com/images?q=tbn:ANd9GcRdgdq14v-u1zNmZv0Bwd8SOZBOzBwCXsrgPrLm4pcGO-ZKUfgQ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400800" y="2362200"/>
            <a:ext cx="1841500" cy="1104900"/>
          </a:xfrm>
          <a:prstGeom prst="rect">
            <a:avLst/>
          </a:prstGeom>
          <a:noFill/>
        </p:spPr>
      </p:pic>
      <p:pic>
        <p:nvPicPr>
          <p:cNvPr id="37892" name="Picture 4" descr="http://upload.wikimedia.org/wikipedia/commons/thumb/6/65/Yankee-stadium-frieze.jpg/220px-Yankee-stadium-friez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7315200" y="3581400"/>
            <a:ext cx="1417188" cy="1114425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0" y="0"/>
            <a:ext cx="6324600" cy="646331"/>
            <a:chOff x="762000" y="3810000"/>
            <a:chExt cx="5105400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你看，上中文課的人真多。</a:t>
              </a:r>
              <a:endParaRPr lang="en-US" sz="3600" dirty="0"/>
            </a:p>
          </p:txBody>
        </p:sp>
        <p:sp>
          <p:nvSpPr>
            <p:cNvPr id="12" name="Action Button: Sound 11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477000" y="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2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378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378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4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說故事－</a:t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摘蘋果</a:t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請到美洲華語網站下載</a:t>
            </a:r>
            <a:r>
              <a:rPr lang="en-US" altLang="zh-TW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或利用美洲華語創作天地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可先讓學生只看圖片，請學生用中文把故事說出來，利用大家的想像力，再看文字或聽故事以強化對故事的了解。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914400"/>
            <a:ext cx="381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說一說：學生參加過什麼社區服務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0" y="1828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課堂活動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3657600"/>
            <a:ext cx="51816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請同學畫一種動物，並分享“假如我是</a:t>
            </a:r>
            <a:r>
              <a:rPr lang="en-US" altLang="zh-TW" dirty="0" smtClean="0"/>
              <a:t>-</a:t>
            </a:r>
            <a:r>
              <a:rPr lang="zh-TW" altLang="en-US" dirty="0" smtClean="0"/>
              <a:t>動物</a:t>
            </a:r>
            <a:r>
              <a:rPr lang="en-US" altLang="zh-TW" dirty="0" smtClean="0"/>
              <a:t>…..</a:t>
            </a:r>
            <a:r>
              <a:rPr lang="zh-TW" altLang="en-US" dirty="0" smtClean="0"/>
              <a:t>，我能（使）</a:t>
            </a:r>
            <a:r>
              <a:rPr lang="en-US" altLang="zh-TW" dirty="0" smtClean="0"/>
              <a:t>…………”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1851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838200" y="31242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１</a:t>
            </a:r>
            <a:r>
              <a:rPr lang="en-US" altLang="zh-TW" sz="4400" dirty="0" smtClean="0">
                <a:latin typeface="Adobe Kaiti Std R" pitchFamily="18" charset="-128"/>
                <a:ea typeface="Adobe Kaiti Std R" pitchFamily="18" charset="-128"/>
              </a:rPr>
              <a:t>.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記者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629400" y="3962400"/>
            <a:ext cx="762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17" name="Picture 1" descr="C:\Users\Meishing\Desktop\meizhou pics\42-32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87500"/>
          <a:stretch>
            <a:fillRect/>
          </a:stretch>
        </p:blipFill>
        <p:spPr bwMode="auto">
          <a:xfrm>
            <a:off x="762000" y="990600"/>
            <a:ext cx="1143000" cy="1098572"/>
          </a:xfrm>
          <a:prstGeom prst="rect">
            <a:avLst/>
          </a:prstGeom>
          <a:noFill/>
        </p:spPr>
      </p:pic>
      <p:pic>
        <p:nvPicPr>
          <p:cNvPr id="2" name="Picture 3" descr="http://upload.wikimedia.org/wikipedia/commons/thumb/0/0d/Reporter.jpg/220px-Report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4267200"/>
            <a:ext cx="2670266" cy="212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val 15"/>
          <p:cNvSpPr/>
          <p:nvPr/>
        </p:nvSpPr>
        <p:spPr>
          <a:xfrm>
            <a:off x="1828800" y="4038600"/>
            <a:ext cx="1219200" cy="2590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4" name="Picture 4" descr="http://i.telegraph.co.uk/multimedia/archive/01002/JK-Rowling_1002500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4343400"/>
            <a:ext cx="3164417" cy="19812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410200" y="32004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latin typeface="Adobe Kaiti Std R" pitchFamily="18" charset="-128"/>
                <a:ea typeface="Adobe Kaiti Std R" pitchFamily="18" charset="-128"/>
              </a:rPr>
              <a:t>2.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作者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24400" y="6248400"/>
            <a:ext cx="3429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http://www.telegraph.co.uk/news/celebritynews/3121761/Harry-Potter-author-JK-Rowling-earns-3m-a-week.html</a:t>
            </a:r>
            <a:endParaRPr lang="en-US" sz="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2209800" y="1219200"/>
            <a:ext cx="6324600" cy="646331"/>
            <a:chOff x="762000" y="3810000"/>
            <a:chExt cx="5105400" cy="646331"/>
          </a:xfrm>
        </p:grpSpPr>
        <p:sp>
          <p:nvSpPr>
            <p:cNvPr id="21" name="TextBox 20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3600" dirty="0" smtClean="0"/>
                <a:t>3.</a:t>
              </a:r>
              <a:r>
                <a:rPr lang="zh-TW" altLang="en-US" sz="3600" dirty="0" smtClean="0"/>
                <a:t> 她是世界日報的記者嗎？</a:t>
              </a:r>
              <a:endParaRPr lang="en-US" sz="3600" dirty="0"/>
            </a:p>
          </p:txBody>
        </p:sp>
        <p:sp>
          <p:nvSpPr>
            <p:cNvPr id="22" name="Action Button: Sound 21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620000" y="205740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2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C:\Users\Meishing\Desktop\meizhou pics\42-3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4167" r="73333"/>
          <a:stretch>
            <a:fillRect/>
          </a:stretch>
        </p:blipFill>
        <p:spPr bwMode="auto">
          <a:xfrm>
            <a:off x="914400" y="999486"/>
            <a:ext cx="1371600" cy="131828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04800" y="3276600"/>
            <a:ext cx="31242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永遠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愛媽媽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7649" name="Picture 1" descr="C:\Users\Meishing\Desktop\meizhou pics\pics\pics\11.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85800" y="4343400"/>
            <a:ext cx="2352675" cy="2295525"/>
          </a:xfrm>
          <a:prstGeom prst="rect">
            <a:avLst/>
          </a:prstGeom>
          <a:noFill/>
        </p:spPr>
      </p:pic>
      <p:sp>
        <p:nvSpPr>
          <p:cNvPr id="17" name="Heart 16"/>
          <p:cNvSpPr/>
          <p:nvPr/>
        </p:nvSpPr>
        <p:spPr>
          <a:xfrm>
            <a:off x="1066800" y="4572000"/>
            <a:ext cx="381000" cy="304800"/>
          </a:xfrm>
          <a:prstGeom prst="heart">
            <a:avLst/>
          </a:prstGeom>
          <a:solidFill>
            <a:srgbClr val="FFD5D7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657600" y="838200"/>
            <a:ext cx="160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 smtClean="0">
                <a:latin typeface="Adobe Kaiti Std R" pitchFamily="18" charset="-128"/>
                <a:ea typeface="Adobe Kaiti Std R" pitchFamily="18" charset="-128"/>
              </a:rPr>
              <a:t>永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0" y="1143000"/>
            <a:ext cx="1600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水</a:t>
            </a:r>
            <a:endParaRPr lang="en-US" sz="96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2438400"/>
            <a:ext cx="29718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永久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居民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證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9" name="Picture 3" descr="http://upload.wikimedia.org/wikipedia/commons/thumb/3/3a/US_Permanent_Resident_Card_2010-05-11.JPG/250px-US_Permanent_Resident_Card_2010-05-11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638800" y="3352800"/>
            <a:ext cx="2381250" cy="313372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/>
      <p:bldP spid="20" grpId="0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5105400" y="2438400"/>
            <a:ext cx="2049439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很遠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7" name="Picture 1" descr="C:\Users\Meishing\Desktop\meizhou pics\42-3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29167" r="58333"/>
          <a:stretch>
            <a:fillRect/>
          </a:stretch>
        </p:blipFill>
        <p:spPr bwMode="auto">
          <a:xfrm>
            <a:off x="670393" y="1295400"/>
            <a:ext cx="1539408" cy="1479572"/>
          </a:xfrm>
          <a:prstGeom prst="rect">
            <a:avLst/>
          </a:prstGeom>
          <a:noFill/>
        </p:spPr>
      </p:pic>
      <p:pic>
        <p:nvPicPr>
          <p:cNvPr id="25601" name="Picture 1" descr="C:\Users\Meishing\Desktop\meizhou pics\pics\pics\310.33.png"/>
          <p:cNvPicPr>
            <a:picLocks noChangeAspect="1" noChangeArrowheads="1"/>
          </p:cNvPicPr>
          <p:nvPr/>
        </p:nvPicPr>
        <p:blipFill>
          <a:blip r:embed="rId5" cstate="print"/>
          <a:srcRect l="22311" t="34867" r="18194" b="7022"/>
          <a:stretch>
            <a:fillRect/>
          </a:stretch>
        </p:blipFill>
        <p:spPr bwMode="auto">
          <a:xfrm>
            <a:off x="3124200" y="3581400"/>
            <a:ext cx="5715000" cy="3061607"/>
          </a:xfrm>
          <a:prstGeom prst="rect">
            <a:avLst/>
          </a:prstGeom>
          <a:noFill/>
        </p:spPr>
      </p:pic>
      <p:sp>
        <p:nvSpPr>
          <p:cNvPr id="19" name="Freeform 18"/>
          <p:cNvSpPr/>
          <p:nvPr/>
        </p:nvSpPr>
        <p:spPr>
          <a:xfrm>
            <a:off x="4524703" y="3526221"/>
            <a:ext cx="3121573" cy="966951"/>
          </a:xfrm>
          <a:custGeom>
            <a:avLst/>
            <a:gdLst>
              <a:gd name="connsiteX0" fmla="*/ 0 w 3121573"/>
              <a:gd name="connsiteY0" fmla="*/ 777765 h 966951"/>
              <a:gd name="connsiteX1" fmla="*/ 851338 w 3121573"/>
              <a:gd name="connsiteY1" fmla="*/ 178676 h 966951"/>
              <a:gd name="connsiteX2" fmla="*/ 2191407 w 3121573"/>
              <a:gd name="connsiteY2" fmla="*/ 131379 h 966951"/>
              <a:gd name="connsiteX3" fmla="*/ 3121573 w 3121573"/>
              <a:gd name="connsiteY3" fmla="*/ 966951 h 96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1573" h="966951">
                <a:moveTo>
                  <a:pt x="0" y="777765"/>
                </a:moveTo>
                <a:cubicBezTo>
                  <a:pt x="243052" y="532086"/>
                  <a:pt x="486104" y="286407"/>
                  <a:pt x="851338" y="178676"/>
                </a:cubicBezTo>
                <a:cubicBezTo>
                  <a:pt x="1216573" y="70945"/>
                  <a:pt x="1813035" y="0"/>
                  <a:pt x="2191407" y="131379"/>
                </a:cubicBezTo>
                <a:cubicBezTo>
                  <a:pt x="2569779" y="262758"/>
                  <a:pt x="2845676" y="614854"/>
                  <a:pt x="3121573" y="966951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590800" y="1371600"/>
            <a:ext cx="1600200" cy="1143000"/>
            <a:chOff x="4233862" y="3486150"/>
            <a:chExt cx="4262438" cy="3371850"/>
          </a:xfrm>
        </p:grpSpPr>
        <p:sp>
          <p:nvSpPr>
            <p:cNvPr id="21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743200" y="990600"/>
            <a:ext cx="137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atin typeface="Adobe Kaiti Std R" pitchFamily="18" charset="-128"/>
                <a:ea typeface="Adobe Kaiti Std R" pitchFamily="18" charset="-128"/>
              </a:rPr>
              <a:t>袁</a:t>
            </a:r>
            <a:endParaRPr lang="en-US" sz="96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9" grpId="0" animBg="1"/>
      <p:bldP spid="24" grpId="0"/>
      <p:bldP spid="2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8" name="AutoShape 18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0" name="AutoShape 20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505200" y="1447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病</a:t>
            </a:r>
            <a:endParaRPr lang="en-US" sz="4000" dirty="0"/>
          </a:p>
        </p:txBody>
      </p:sp>
      <p:sp>
        <p:nvSpPr>
          <p:cNvPr id="30" name="TextBox 29"/>
          <p:cNvSpPr txBox="1"/>
          <p:nvPr/>
        </p:nvSpPr>
        <p:spPr>
          <a:xfrm>
            <a:off x="2209800" y="1447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丙</a:t>
            </a:r>
            <a:endParaRPr lang="en-US" sz="4000" dirty="0"/>
          </a:p>
        </p:txBody>
      </p:sp>
      <p:sp>
        <p:nvSpPr>
          <p:cNvPr id="31" name="Equal 30"/>
          <p:cNvSpPr/>
          <p:nvPr/>
        </p:nvSpPr>
        <p:spPr>
          <a:xfrm>
            <a:off x="2971800" y="17526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Plus 31"/>
          <p:cNvSpPr/>
          <p:nvPr/>
        </p:nvSpPr>
        <p:spPr>
          <a:xfrm>
            <a:off x="1905000" y="17526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219200" y="3505200"/>
            <a:ext cx="150876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生病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72200" y="3124200"/>
            <a:ext cx="152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看病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9000" y="6611779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pic>
        <p:nvPicPr>
          <p:cNvPr id="17" name="Picture 1" descr="C:\Users\Meishing\Desktop\meizhou pics\42-3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3334" r="43333"/>
          <a:stretch>
            <a:fillRect/>
          </a:stretch>
        </p:blipFill>
        <p:spPr bwMode="auto">
          <a:xfrm>
            <a:off x="4800600" y="1066800"/>
            <a:ext cx="1522207" cy="13716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914400" y="1295400"/>
            <a:ext cx="915988" cy="1116013"/>
            <a:chOff x="632346" y="1985963"/>
            <a:chExt cx="3636442" cy="3854450"/>
          </a:xfrm>
        </p:grpSpPr>
        <p:sp>
          <p:nvSpPr>
            <p:cNvPr id="18" name="Freeform 4"/>
            <p:cNvSpPr>
              <a:spLocks/>
            </p:cNvSpPr>
            <p:nvPr/>
          </p:nvSpPr>
          <p:spPr bwMode="auto">
            <a:xfrm>
              <a:off x="2605088" y="1985963"/>
              <a:ext cx="563562" cy="696912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150" y="9"/>
                </a:cxn>
                <a:cxn ang="0">
                  <a:pos x="209" y="27"/>
                </a:cxn>
                <a:cxn ang="0">
                  <a:pos x="270" y="50"/>
                </a:cxn>
                <a:cxn ang="0">
                  <a:pos x="338" y="82"/>
                </a:cxn>
                <a:cxn ang="0">
                  <a:pos x="409" y="125"/>
                </a:cxn>
                <a:cxn ang="0">
                  <a:pos x="476" y="169"/>
                </a:cxn>
                <a:cxn ang="0">
                  <a:pos x="533" y="211"/>
                </a:cxn>
                <a:cxn ang="0">
                  <a:pos x="581" y="253"/>
                </a:cxn>
                <a:cxn ang="0">
                  <a:pos x="618" y="297"/>
                </a:cxn>
                <a:cxn ang="0">
                  <a:pos x="645" y="341"/>
                </a:cxn>
                <a:cxn ang="0">
                  <a:pos x="683" y="432"/>
                </a:cxn>
                <a:cxn ang="0">
                  <a:pos x="699" y="495"/>
                </a:cxn>
                <a:cxn ang="0">
                  <a:pos x="706" y="543"/>
                </a:cxn>
                <a:cxn ang="0">
                  <a:pos x="708" y="591"/>
                </a:cxn>
                <a:cxn ang="0">
                  <a:pos x="706" y="641"/>
                </a:cxn>
                <a:cxn ang="0">
                  <a:pos x="701" y="687"/>
                </a:cxn>
                <a:cxn ang="0">
                  <a:pos x="689" y="729"/>
                </a:cxn>
                <a:cxn ang="0">
                  <a:pos x="676" y="766"/>
                </a:cxn>
                <a:cxn ang="0">
                  <a:pos x="656" y="796"/>
                </a:cxn>
                <a:cxn ang="0">
                  <a:pos x="633" y="821"/>
                </a:cxn>
                <a:cxn ang="0">
                  <a:pos x="606" y="842"/>
                </a:cxn>
                <a:cxn ang="0">
                  <a:pos x="576" y="860"/>
                </a:cxn>
                <a:cxn ang="0">
                  <a:pos x="541" y="871"/>
                </a:cxn>
                <a:cxn ang="0">
                  <a:pos x="503" y="877"/>
                </a:cxn>
                <a:cxn ang="0">
                  <a:pos x="466" y="877"/>
                </a:cxn>
                <a:cxn ang="0">
                  <a:pos x="445" y="871"/>
                </a:cxn>
                <a:cxn ang="0">
                  <a:pos x="422" y="862"/>
                </a:cxn>
                <a:cxn ang="0">
                  <a:pos x="399" y="844"/>
                </a:cxn>
                <a:cxn ang="0">
                  <a:pos x="374" y="821"/>
                </a:cxn>
                <a:cxn ang="0">
                  <a:pos x="349" y="793"/>
                </a:cxn>
                <a:cxn ang="0">
                  <a:pos x="322" y="756"/>
                </a:cxn>
                <a:cxn ang="0">
                  <a:pos x="294" y="716"/>
                </a:cxn>
                <a:cxn ang="0">
                  <a:pos x="265" y="668"/>
                </a:cxn>
                <a:cxn ang="0">
                  <a:pos x="236" y="616"/>
                </a:cxn>
                <a:cxn ang="0">
                  <a:pos x="205" y="556"/>
                </a:cxn>
                <a:cxn ang="0">
                  <a:pos x="171" y="487"/>
                </a:cxn>
                <a:cxn ang="0">
                  <a:pos x="138" y="420"/>
                </a:cxn>
                <a:cxn ang="0">
                  <a:pos x="109" y="359"/>
                </a:cxn>
                <a:cxn ang="0">
                  <a:pos x="84" y="301"/>
                </a:cxn>
                <a:cxn ang="0">
                  <a:pos x="61" y="249"/>
                </a:cxn>
                <a:cxn ang="0">
                  <a:pos x="44" y="205"/>
                </a:cxn>
                <a:cxn ang="0">
                  <a:pos x="29" y="163"/>
                </a:cxn>
                <a:cxn ang="0">
                  <a:pos x="15" y="128"/>
                </a:cxn>
                <a:cxn ang="0">
                  <a:pos x="8" y="98"/>
                </a:cxn>
                <a:cxn ang="0">
                  <a:pos x="2" y="75"/>
                </a:cxn>
                <a:cxn ang="0">
                  <a:pos x="0" y="54"/>
                </a:cxn>
                <a:cxn ang="0">
                  <a:pos x="4" y="38"/>
                </a:cxn>
                <a:cxn ang="0">
                  <a:pos x="9" y="25"/>
                </a:cxn>
                <a:cxn ang="0">
                  <a:pos x="27" y="11"/>
                </a:cxn>
                <a:cxn ang="0">
                  <a:pos x="63" y="0"/>
                </a:cxn>
              </a:cxnLst>
              <a:rect l="0" t="0" r="r" b="b"/>
              <a:pathLst>
                <a:path w="708" h="877">
                  <a:moveTo>
                    <a:pt x="63" y="0"/>
                  </a:moveTo>
                  <a:lnTo>
                    <a:pt x="80" y="0"/>
                  </a:lnTo>
                  <a:lnTo>
                    <a:pt x="96" y="0"/>
                  </a:lnTo>
                  <a:lnTo>
                    <a:pt x="113" y="2"/>
                  </a:lnTo>
                  <a:lnTo>
                    <a:pt x="132" y="6"/>
                  </a:lnTo>
                  <a:lnTo>
                    <a:pt x="150" y="9"/>
                  </a:lnTo>
                  <a:lnTo>
                    <a:pt x="169" y="13"/>
                  </a:lnTo>
                  <a:lnTo>
                    <a:pt x="188" y="19"/>
                  </a:lnTo>
                  <a:lnTo>
                    <a:pt x="209" y="27"/>
                  </a:lnTo>
                  <a:lnTo>
                    <a:pt x="228" y="32"/>
                  </a:lnTo>
                  <a:lnTo>
                    <a:pt x="249" y="42"/>
                  </a:lnTo>
                  <a:lnTo>
                    <a:pt x="270" y="50"/>
                  </a:lnTo>
                  <a:lnTo>
                    <a:pt x="292" y="59"/>
                  </a:lnTo>
                  <a:lnTo>
                    <a:pt x="315" y="71"/>
                  </a:lnTo>
                  <a:lnTo>
                    <a:pt x="338" y="82"/>
                  </a:lnTo>
                  <a:lnTo>
                    <a:pt x="359" y="96"/>
                  </a:lnTo>
                  <a:lnTo>
                    <a:pt x="384" y="109"/>
                  </a:lnTo>
                  <a:lnTo>
                    <a:pt x="409" y="125"/>
                  </a:lnTo>
                  <a:lnTo>
                    <a:pt x="432" y="138"/>
                  </a:lnTo>
                  <a:lnTo>
                    <a:pt x="455" y="153"/>
                  </a:lnTo>
                  <a:lnTo>
                    <a:pt x="476" y="169"/>
                  </a:lnTo>
                  <a:lnTo>
                    <a:pt x="497" y="182"/>
                  </a:lnTo>
                  <a:lnTo>
                    <a:pt x="516" y="196"/>
                  </a:lnTo>
                  <a:lnTo>
                    <a:pt x="533" y="211"/>
                  </a:lnTo>
                  <a:lnTo>
                    <a:pt x="551" y="224"/>
                  </a:lnTo>
                  <a:lnTo>
                    <a:pt x="566" y="240"/>
                  </a:lnTo>
                  <a:lnTo>
                    <a:pt x="581" y="253"/>
                  </a:lnTo>
                  <a:lnTo>
                    <a:pt x="595" y="269"/>
                  </a:lnTo>
                  <a:lnTo>
                    <a:pt x="606" y="282"/>
                  </a:lnTo>
                  <a:lnTo>
                    <a:pt x="618" y="297"/>
                  </a:lnTo>
                  <a:lnTo>
                    <a:pt x="628" y="311"/>
                  </a:lnTo>
                  <a:lnTo>
                    <a:pt x="637" y="326"/>
                  </a:lnTo>
                  <a:lnTo>
                    <a:pt x="645" y="341"/>
                  </a:lnTo>
                  <a:lnTo>
                    <a:pt x="660" y="370"/>
                  </a:lnTo>
                  <a:lnTo>
                    <a:pt x="672" y="401"/>
                  </a:lnTo>
                  <a:lnTo>
                    <a:pt x="683" y="432"/>
                  </a:lnTo>
                  <a:lnTo>
                    <a:pt x="691" y="464"/>
                  </a:lnTo>
                  <a:lnTo>
                    <a:pt x="695" y="480"/>
                  </a:lnTo>
                  <a:lnTo>
                    <a:pt x="699" y="495"/>
                  </a:lnTo>
                  <a:lnTo>
                    <a:pt x="702" y="510"/>
                  </a:lnTo>
                  <a:lnTo>
                    <a:pt x="704" y="528"/>
                  </a:lnTo>
                  <a:lnTo>
                    <a:pt x="706" y="543"/>
                  </a:lnTo>
                  <a:lnTo>
                    <a:pt x="706" y="558"/>
                  </a:lnTo>
                  <a:lnTo>
                    <a:pt x="708" y="576"/>
                  </a:lnTo>
                  <a:lnTo>
                    <a:pt x="708" y="591"/>
                  </a:lnTo>
                  <a:lnTo>
                    <a:pt x="708" y="608"/>
                  </a:lnTo>
                  <a:lnTo>
                    <a:pt x="708" y="626"/>
                  </a:lnTo>
                  <a:lnTo>
                    <a:pt x="706" y="641"/>
                  </a:lnTo>
                  <a:lnTo>
                    <a:pt x="704" y="658"/>
                  </a:lnTo>
                  <a:lnTo>
                    <a:pt x="702" y="674"/>
                  </a:lnTo>
                  <a:lnTo>
                    <a:pt x="701" y="687"/>
                  </a:lnTo>
                  <a:lnTo>
                    <a:pt x="697" y="702"/>
                  </a:lnTo>
                  <a:lnTo>
                    <a:pt x="693" y="716"/>
                  </a:lnTo>
                  <a:lnTo>
                    <a:pt x="689" y="729"/>
                  </a:lnTo>
                  <a:lnTo>
                    <a:pt x="685" y="741"/>
                  </a:lnTo>
                  <a:lnTo>
                    <a:pt x="679" y="754"/>
                  </a:lnTo>
                  <a:lnTo>
                    <a:pt x="676" y="766"/>
                  </a:lnTo>
                  <a:lnTo>
                    <a:pt x="670" y="775"/>
                  </a:lnTo>
                  <a:lnTo>
                    <a:pt x="662" y="787"/>
                  </a:lnTo>
                  <a:lnTo>
                    <a:pt x="656" y="796"/>
                  </a:lnTo>
                  <a:lnTo>
                    <a:pt x="649" y="806"/>
                  </a:lnTo>
                  <a:lnTo>
                    <a:pt x="641" y="814"/>
                  </a:lnTo>
                  <a:lnTo>
                    <a:pt x="633" y="821"/>
                  </a:lnTo>
                  <a:lnTo>
                    <a:pt x="626" y="829"/>
                  </a:lnTo>
                  <a:lnTo>
                    <a:pt x="616" y="837"/>
                  </a:lnTo>
                  <a:lnTo>
                    <a:pt x="606" y="842"/>
                  </a:lnTo>
                  <a:lnTo>
                    <a:pt x="597" y="848"/>
                  </a:lnTo>
                  <a:lnTo>
                    <a:pt x="587" y="854"/>
                  </a:lnTo>
                  <a:lnTo>
                    <a:pt x="576" y="860"/>
                  </a:lnTo>
                  <a:lnTo>
                    <a:pt x="564" y="864"/>
                  </a:lnTo>
                  <a:lnTo>
                    <a:pt x="553" y="867"/>
                  </a:lnTo>
                  <a:lnTo>
                    <a:pt x="541" y="871"/>
                  </a:lnTo>
                  <a:lnTo>
                    <a:pt x="528" y="873"/>
                  </a:lnTo>
                  <a:lnTo>
                    <a:pt x="516" y="875"/>
                  </a:lnTo>
                  <a:lnTo>
                    <a:pt x="503" y="877"/>
                  </a:lnTo>
                  <a:lnTo>
                    <a:pt x="487" y="877"/>
                  </a:lnTo>
                  <a:lnTo>
                    <a:pt x="474" y="877"/>
                  </a:lnTo>
                  <a:lnTo>
                    <a:pt x="466" y="877"/>
                  </a:lnTo>
                  <a:lnTo>
                    <a:pt x="461" y="877"/>
                  </a:lnTo>
                  <a:lnTo>
                    <a:pt x="453" y="875"/>
                  </a:lnTo>
                  <a:lnTo>
                    <a:pt x="445" y="871"/>
                  </a:lnTo>
                  <a:lnTo>
                    <a:pt x="438" y="869"/>
                  </a:lnTo>
                  <a:lnTo>
                    <a:pt x="430" y="866"/>
                  </a:lnTo>
                  <a:lnTo>
                    <a:pt x="422" y="862"/>
                  </a:lnTo>
                  <a:lnTo>
                    <a:pt x="414" y="856"/>
                  </a:lnTo>
                  <a:lnTo>
                    <a:pt x="407" y="850"/>
                  </a:lnTo>
                  <a:lnTo>
                    <a:pt x="399" y="844"/>
                  </a:lnTo>
                  <a:lnTo>
                    <a:pt x="391" y="837"/>
                  </a:lnTo>
                  <a:lnTo>
                    <a:pt x="382" y="829"/>
                  </a:lnTo>
                  <a:lnTo>
                    <a:pt x="374" y="821"/>
                  </a:lnTo>
                  <a:lnTo>
                    <a:pt x="366" y="812"/>
                  </a:lnTo>
                  <a:lnTo>
                    <a:pt x="357" y="802"/>
                  </a:lnTo>
                  <a:lnTo>
                    <a:pt x="349" y="793"/>
                  </a:lnTo>
                  <a:lnTo>
                    <a:pt x="340" y="781"/>
                  </a:lnTo>
                  <a:lnTo>
                    <a:pt x="332" y="770"/>
                  </a:lnTo>
                  <a:lnTo>
                    <a:pt x="322" y="756"/>
                  </a:lnTo>
                  <a:lnTo>
                    <a:pt x="313" y="743"/>
                  </a:lnTo>
                  <a:lnTo>
                    <a:pt x="303" y="729"/>
                  </a:lnTo>
                  <a:lnTo>
                    <a:pt x="294" y="716"/>
                  </a:lnTo>
                  <a:lnTo>
                    <a:pt x="286" y="700"/>
                  </a:lnTo>
                  <a:lnTo>
                    <a:pt x="276" y="685"/>
                  </a:lnTo>
                  <a:lnTo>
                    <a:pt x="265" y="668"/>
                  </a:lnTo>
                  <a:lnTo>
                    <a:pt x="255" y="652"/>
                  </a:lnTo>
                  <a:lnTo>
                    <a:pt x="246" y="633"/>
                  </a:lnTo>
                  <a:lnTo>
                    <a:pt x="236" y="616"/>
                  </a:lnTo>
                  <a:lnTo>
                    <a:pt x="226" y="597"/>
                  </a:lnTo>
                  <a:lnTo>
                    <a:pt x="215" y="578"/>
                  </a:lnTo>
                  <a:lnTo>
                    <a:pt x="205" y="556"/>
                  </a:lnTo>
                  <a:lnTo>
                    <a:pt x="196" y="535"/>
                  </a:lnTo>
                  <a:lnTo>
                    <a:pt x="182" y="512"/>
                  </a:lnTo>
                  <a:lnTo>
                    <a:pt x="171" y="487"/>
                  </a:lnTo>
                  <a:lnTo>
                    <a:pt x="159" y="464"/>
                  </a:lnTo>
                  <a:lnTo>
                    <a:pt x="150" y="441"/>
                  </a:lnTo>
                  <a:lnTo>
                    <a:pt x="138" y="420"/>
                  </a:lnTo>
                  <a:lnTo>
                    <a:pt x="128" y="399"/>
                  </a:lnTo>
                  <a:lnTo>
                    <a:pt x="119" y="378"/>
                  </a:lnTo>
                  <a:lnTo>
                    <a:pt x="109" y="359"/>
                  </a:lnTo>
                  <a:lnTo>
                    <a:pt x="102" y="338"/>
                  </a:lnTo>
                  <a:lnTo>
                    <a:pt x="92" y="320"/>
                  </a:lnTo>
                  <a:lnTo>
                    <a:pt x="84" y="301"/>
                  </a:lnTo>
                  <a:lnTo>
                    <a:pt x="77" y="284"/>
                  </a:lnTo>
                  <a:lnTo>
                    <a:pt x="69" y="267"/>
                  </a:lnTo>
                  <a:lnTo>
                    <a:pt x="61" y="249"/>
                  </a:lnTo>
                  <a:lnTo>
                    <a:pt x="55" y="234"/>
                  </a:lnTo>
                  <a:lnTo>
                    <a:pt x="50" y="219"/>
                  </a:lnTo>
                  <a:lnTo>
                    <a:pt x="44" y="205"/>
                  </a:lnTo>
                  <a:lnTo>
                    <a:pt x="38" y="190"/>
                  </a:lnTo>
                  <a:lnTo>
                    <a:pt x="32" y="176"/>
                  </a:lnTo>
                  <a:lnTo>
                    <a:pt x="29" y="163"/>
                  </a:lnTo>
                  <a:lnTo>
                    <a:pt x="23" y="151"/>
                  </a:lnTo>
                  <a:lnTo>
                    <a:pt x="19" y="140"/>
                  </a:lnTo>
                  <a:lnTo>
                    <a:pt x="15" y="128"/>
                  </a:lnTo>
                  <a:lnTo>
                    <a:pt x="13" y="119"/>
                  </a:lnTo>
                  <a:lnTo>
                    <a:pt x="9" y="107"/>
                  </a:lnTo>
                  <a:lnTo>
                    <a:pt x="8" y="98"/>
                  </a:lnTo>
                  <a:lnTo>
                    <a:pt x="6" y="90"/>
                  </a:lnTo>
                  <a:lnTo>
                    <a:pt x="4" y="82"/>
                  </a:lnTo>
                  <a:lnTo>
                    <a:pt x="2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2" y="44"/>
                  </a:lnTo>
                  <a:lnTo>
                    <a:pt x="4" y="38"/>
                  </a:lnTo>
                  <a:lnTo>
                    <a:pt x="4" y="32"/>
                  </a:lnTo>
                  <a:lnTo>
                    <a:pt x="8" y="29"/>
                  </a:lnTo>
                  <a:lnTo>
                    <a:pt x="9" y="25"/>
                  </a:lnTo>
                  <a:lnTo>
                    <a:pt x="13" y="21"/>
                  </a:lnTo>
                  <a:lnTo>
                    <a:pt x="17" y="17"/>
                  </a:lnTo>
                  <a:lnTo>
                    <a:pt x="27" y="11"/>
                  </a:lnTo>
                  <a:lnTo>
                    <a:pt x="36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1514475" y="2484438"/>
              <a:ext cx="2754313" cy="512762"/>
            </a:xfrm>
            <a:custGeom>
              <a:avLst/>
              <a:gdLst/>
              <a:ahLst/>
              <a:cxnLst>
                <a:cxn ang="0">
                  <a:pos x="3078" y="2"/>
                </a:cxn>
                <a:cxn ang="0">
                  <a:pos x="3114" y="14"/>
                </a:cxn>
                <a:cxn ang="0">
                  <a:pos x="3170" y="33"/>
                </a:cxn>
                <a:cxn ang="0">
                  <a:pos x="3239" y="60"/>
                </a:cxn>
                <a:cxn ang="0">
                  <a:pos x="3331" y="118"/>
                </a:cxn>
                <a:cxn ang="0">
                  <a:pos x="3404" y="177"/>
                </a:cxn>
                <a:cxn ang="0">
                  <a:pos x="3450" y="229"/>
                </a:cxn>
                <a:cxn ang="0">
                  <a:pos x="3469" y="271"/>
                </a:cxn>
                <a:cxn ang="0">
                  <a:pos x="3460" y="306"/>
                </a:cxn>
                <a:cxn ang="0">
                  <a:pos x="3427" y="331"/>
                </a:cxn>
                <a:cxn ang="0">
                  <a:pos x="3371" y="350"/>
                </a:cxn>
                <a:cxn ang="0">
                  <a:pos x="3293" y="359"/>
                </a:cxn>
                <a:cxn ang="0">
                  <a:pos x="3026" y="367"/>
                </a:cxn>
                <a:cxn ang="0">
                  <a:pos x="2680" y="382"/>
                </a:cxn>
                <a:cxn ang="0">
                  <a:pos x="2310" y="407"/>
                </a:cxn>
                <a:cxn ang="0">
                  <a:pos x="1916" y="442"/>
                </a:cxn>
                <a:cxn ang="0">
                  <a:pos x="1726" y="461"/>
                </a:cxn>
                <a:cxn ang="0">
                  <a:pos x="1599" y="475"/>
                </a:cxn>
                <a:cxn ang="0">
                  <a:pos x="1463" y="492"/>
                </a:cxn>
                <a:cxn ang="0">
                  <a:pos x="1317" y="511"/>
                </a:cxn>
                <a:cxn ang="0">
                  <a:pos x="1162" y="532"/>
                </a:cxn>
                <a:cxn ang="0">
                  <a:pos x="999" y="555"/>
                </a:cxn>
                <a:cxn ang="0">
                  <a:pos x="824" y="580"/>
                </a:cxn>
                <a:cxn ang="0">
                  <a:pos x="642" y="609"/>
                </a:cxn>
                <a:cxn ang="0">
                  <a:pos x="544" y="626"/>
                </a:cxn>
                <a:cxn ang="0">
                  <a:pos x="486" y="636"/>
                </a:cxn>
                <a:cxn ang="0">
                  <a:pos x="444" y="644"/>
                </a:cxn>
                <a:cxn ang="0">
                  <a:pos x="417" y="647"/>
                </a:cxn>
                <a:cxn ang="0">
                  <a:pos x="363" y="644"/>
                </a:cxn>
                <a:cxn ang="0">
                  <a:pos x="296" y="634"/>
                </a:cxn>
                <a:cxn ang="0">
                  <a:pos x="231" y="613"/>
                </a:cxn>
                <a:cxn ang="0">
                  <a:pos x="165" y="582"/>
                </a:cxn>
                <a:cxn ang="0">
                  <a:pos x="98" y="549"/>
                </a:cxn>
                <a:cxn ang="0">
                  <a:pos x="48" y="517"/>
                </a:cxn>
                <a:cxn ang="0">
                  <a:pos x="16" y="486"/>
                </a:cxn>
                <a:cxn ang="0">
                  <a:pos x="0" y="454"/>
                </a:cxn>
                <a:cxn ang="0">
                  <a:pos x="4" y="436"/>
                </a:cxn>
                <a:cxn ang="0">
                  <a:pos x="23" y="423"/>
                </a:cxn>
                <a:cxn ang="0">
                  <a:pos x="56" y="407"/>
                </a:cxn>
                <a:cxn ang="0">
                  <a:pos x="102" y="394"/>
                </a:cxn>
                <a:cxn ang="0">
                  <a:pos x="668" y="327"/>
                </a:cxn>
                <a:cxn ang="0">
                  <a:pos x="1348" y="244"/>
                </a:cxn>
                <a:cxn ang="0">
                  <a:pos x="1958" y="166"/>
                </a:cxn>
                <a:cxn ang="0">
                  <a:pos x="2500" y="87"/>
                </a:cxn>
                <a:cxn ang="0">
                  <a:pos x="2688" y="56"/>
                </a:cxn>
                <a:cxn ang="0">
                  <a:pos x="2763" y="43"/>
                </a:cxn>
                <a:cxn ang="0">
                  <a:pos x="2830" y="29"/>
                </a:cxn>
                <a:cxn ang="0">
                  <a:pos x="2889" y="20"/>
                </a:cxn>
                <a:cxn ang="0">
                  <a:pos x="2943" y="12"/>
                </a:cxn>
                <a:cxn ang="0">
                  <a:pos x="2997" y="4"/>
                </a:cxn>
                <a:cxn ang="0">
                  <a:pos x="3058" y="0"/>
                </a:cxn>
              </a:cxnLst>
              <a:rect l="0" t="0" r="r" b="b"/>
              <a:pathLst>
                <a:path w="3469" h="647">
                  <a:moveTo>
                    <a:pt x="3058" y="0"/>
                  </a:moveTo>
                  <a:lnTo>
                    <a:pt x="3064" y="0"/>
                  </a:lnTo>
                  <a:lnTo>
                    <a:pt x="3070" y="2"/>
                  </a:lnTo>
                  <a:lnTo>
                    <a:pt x="3078" y="2"/>
                  </a:lnTo>
                  <a:lnTo>
                    <a:pt x="3085" y="4"/>
                  </a:lnTo>
                  <a:lnTo>
                    <a:pt x="3093" y="8"/>
                  </a:lnTo>
                  <a:lnTo>
                    <a:pt x="3104" y="10"/>
                  </a:lnTo>
                  <a:lnTo>
                    <a:pt x="3114" y="14"/>
                  </a:lnTo>
                  <a:lnTo>
                    <a:pt x="3127" y="18"/>
                  </a:lnTo>
                  <a:lnTo>
                    <a:pt x="3139" y="22"/>
                  </a:lnTo>
                  <a:lnTo>
                    <a:pt x="3154" y="27"/>
                  </a:lnTo>
                  <a:lnTo>
                    <a:pt x="3170" y="33"/>
                  </a:lnTo>
                  <a:lnTo>
                    <a:pt x="3185" y="39"/>
                  </a:lnTo>
                  <a:lnTo>
                    <a:pt x="3202" y="45"/>
                  </a:lnTo>
                  <a:lnTo>
                    <a:pt x="3220" y="52"/>
                  </a:lnTo>
                  <a:lnTo>
                    <a:pt x="3239" y="60"/>
                  </a:lnTo>
                  <a:lnTo>
                    <a:pt x="3258" y="68"/>
                  </a:lnTo>
                  <a:lnTo>
                    <a:pt x="3285" y="85"/>
                  </a:lnTo>
                  <a:lnTo>
                    <a:pt x="3308" y="102"/>
                  </a:lnTo>
                  <a:lnTo>
                    <a:pt x="3331" y="118"/>
                  </a:lnTo>
                  <a:lnTo>
                    <a:pt x="3352" y="133"/>
                  </a:lnTo>
                  <a:lnTo>
                    <a:pt x="3371" y="148"/>
                  </a:lnTo>
                  <a:lnTo>
                    <a:pt x="3389" y="164"/>
                  </a:lnTo>
                  <a:lnTo>
                    <a:pt x="3404" y="177"/>
                  </a:lnTo>
                  <a:lnTo>
                    <a:pt x="3417" y="191"/>
                  </a:lnTo>
                  <a:lnTo>
                    <a:pt x="3429" y="204"/>
                  </a:lnTo>
                  <a:lnTo>
                    <a:pt x="3440" y="217"/>
                  </a:lnTo>
                  <a:lnTo>
                    <a:pt x="3450" y="229"/>
                  </a:lnTo>
                  <a:lnTo>
                    <a:pt x="3456" y="240"/>
                  </a:lnTo>
                  <a:lnTo>
                    <a:pt x="3462" y="252"/>
                  </a:lnTo>
                  <a:lnTo>
                    <a:pt x="3467" y="262"/>
                  </a:lnTo>
                  <a:lnTo>
                    <a:pt x="3469" y="271"/>
                  </a:lnTo>
                  <a:lnTo>
                    <a:pt x="3469" y="281"/>
                  </a:lnTo>
                  <a:lnTo>
                    <a:pt x="3467" y="290"/>
                  </a:lnTo>
                  <a:lnTo>
                    <a:pt x="3465" y="298"/>
                  </a:lnTo>
                  <a:lnTo>
                    <a:pt x="3460" y="306"/>
                  </a:lnTo>
                  <a:lnTo>
                    <a:pt x="3454" y="313"/>
                  </a:lnTo>
                  <a:lnTo>
                    <a:pt x="3446" y="319"/>
                  </a:lnTo>
                  <a:lnTo>
                    <a:pt x="3437" y="327"/>
                  </a:lnTo>
                  <a:lnTo>
                    <a:pt x="3427" y="331"/>
                  </a:lnTo>
                  <a:lnTo>
                    <a:pt x="3415" y="336"/>
                  </a:lnTo>
                  <a:lnTo>
                    <a:pt x="3402" y="342"/>
                  </a:lnTo>
                  <a:lnTo>
                    <a:pt x="3387" y="346"/>
                  </a:lnTo>
                  <a:lnTo>
                    <a:pt x="3371" y="350"/>
                  </a:lnTo>
                  <a:lnTo>
                    <a:pt x="3354" y="352"/>
                  </a:lnTo>
                  <a:lnTo>
                    <a:pt x="3335" y="356"/>
                  </a:lnTo>
                  <a:lnTo>
                    <a:pt x="3314" y="358"/>
                  </a:lnTo>
                  <a:lnTo>
                    <a:pt x="3293" y="359"/>
                  </a:lnTo>
                  <a:lnTo>
                    <a:pt x="3270" y="361"/>
                  </a:lnTo>
                  <a:lnTo>
                    <a:pt x="3191" y="361"/>
                  </a:lnTo>
                  <a:lnTo>
                    <a:pt x="3108" y="363"/>
                  </a:lnTo>
                  <a:lnTo>
                    <a:pt x="3026" y="367"/>
                  </a:lnTo>
                  <a:lnTo>
                    <a:pt x="2941" y="369"/>
                  </a:lnTo>
                  <a:lnTo>
                    <a:pt x="2855" y="373"/>
                  </a:lnTo>
                  <a:lnTo>
                    <a:pt x="2769" y="377"/>
                  </a:lnTo>
                  <a:lnTo>
                    <a:pt x="2680" y="382"/>
                  </a:lnTo>
                  <a:lnTo>
                    <a:pt x="2590" y="388"/>
                  </a:lnTo>
                  <a:lnTo>
                    <a:pt x="2498" y="394"/>
                  </a:lnTo>
                  <a:lnTo>
                    <a:pt x="2404" y="400"/>
                  </a:lnTo>
                  <a:lnTo>
                    <a:pt x="2310" y="407"/>
                  </a:lnTo>
                  <a:lnTo>
                    <a:pt x="2214" y="415"/>
                  </a:lnTo>
                  <a:lnTo>
                    <a:pt x="2116" y="423"/>
                  </a:lnTo>
                  <a:lnTo>
                    <a:pt x="2018" y="432"/>
                  </a:lnTo>
                  <a:lnTo>
                    <a:pt x="1916" y="442"/>
                  </a:lnTo>
                  <a:lnTo>
                    <a:pt x="1814" y="452"/>
                  </a:lnTo>
                  <a:lnTo>
                    <a:pt x="1786" y="455"/>
                  </a:lnTo>
                  <a:lnTo>
                    <a:pt x="1757" y="457"/>
                  </a:lnTo>
                  <a:lnTo>
                    <a:pt x="1726" y="461"/>
                  </a:lnTo>
                  <a:lnTo>
                    <a:pt x="1695" y="465"/>
                  </a:lnTo>
                  <a:lnTo>
                    <a:pt x="1663" y="469"/>
                  </a:lnTo>
                  <a:lnTo>
                    <a:pt x="1632" y="473"/>
                  </a:lnTo>
                  <a:lnTo>
                    <a:pt x="1599" y="475"/>
                  </a:lnTo>
                  <a:lnTo>
                    <a:pt x="1565" y="478"/>
                  </a:lnTo>
                  <a:lnTo>
                    <a:pt x="1532" y="484"/>
                  </a:lnTo>
                  <a:lnTo>
                    <a:pt x="1498" y="488"/>
                  </a:lnTo>
                  <a:lnTo>
                    <a:pt x="1463" y="492"/>
                  </a:lnTo>
                  <a:lnTo>
                    <a:pt x="1427" y="496"/>
                  </a:lnTo>
                  <a:lnTo>
                    <a:pt x="1390" y="502"/>
                  </a:lnTo>
                  <a:lnTo>
                    <a:pt x="1354" y="505"/>
                  </a:lnTo>
                  <a:lnTo>
                    <a:pt x="1317" y="511"/>
                  </a:lnTo>
                  <a:lnTo>
                    <a:pt x="1279" y="515"/>
                  </a:lnTo>
                  <a:lnTo>
                    <a:pt x="1240" y="521"/>
                  </a:lnTo>
                  <a:lnTo>
                    <a:pt x="1202" y="526"/>
                  </a:lnTo>
                  <a:lnTo>
                    <a:pt x="1162" y="532"/>
                  </a:lnTo>
                  <a:lnTo>
                    <a:pt x="1121" y="538"/>
                  </a:lnTo>
                  <a:lnTo>
                    <a:pt x="1081" y="544"/>
                  </a:lnTo>
                  <a:lnTo>
                    <a:pt x="1041" y="549"/>
                  </a:lnTo>
                  <a:lnTo>
                    <a:pt x="999" y="555"/>
                  </a:lnTo>
                  <a:lnTo>
                    <a:pt x="956" y="561"/>
                  </a:lnTo>
                  <a:lnTo>
                    <a:pt x="912" y="567"/>
                  </a:lnTo>
                  <a:lnTo>
                    <a:pt x="868" y="574"/>
                  </a:lnTo>
                  <a:lnTo>
                    <a:pt x="824" y="580"/>
                  </a:lnTo>
                  <a:lnTo>
                    <a:pt x="780" y="588"/>
                  </a:lnTo>
                  <a:lnTo>
                    <a:pt x="734" y="596"/>
                  </a:lnTo>
                  <a:lnTo>
                    <a:pt x="688" y="601"/>
                  </a:lnTo>
                  <a:lnTo>
                    <a:pt x="642" y="609"/>
                  </a:lnTo>
                  <a:lnTo>
                    <a:pt x="594" y="617"/>
                  </a:lnTo>
                  <a:lnTo>
                    <a:pt x="576" y="621"/>
                  </a:lnTo>
                  <a:lnTo>
                    <a:pt x="559" y="622"/>
                  </a:lnTo>
                  <a:lnTo>
                    <a:pt x="544" y="626"/>
                  </a:lnTo>
                  <a:lnTo>
                    <a:pt x="528" y="630"/>
                  </a:lnTo>
                  <a:lnTo>
                    <a:pt x="513" y="632"/>
                  </a:lnTo>
                  <a:lnTo>
                    <a:pt x="499" y="634"/>
                  </a:lnTo>
                  <a:lnTo>
                    <a:pt x="486" y="636"/>
                  </a:lnTo>
                  <a:lnTo>
                    <a:pt x="474" y="640"/>
                  </a:lnTo>
                  <a:lnTo>
                    <a:pt x="463" y="642"/>
                  </a:lnTo>
                  <a:lnTo>
                    <a:pt x="453" y="642"/>
                  </a:lnTo>
                  <a:lnTo>
                    <a:pt x="444" y="644"/>
                  </a:lnTo>
                  <a:lnTo>
                    <a:pt x="436" y="645"/>
                  </a:lnTo>
                  <a:lnTo>
                    <a:pt x="428" y="645"/>
                  </a:lnTo>
                  <a:lnTo>
                    <a:pt x="421" y="645"/>
                  </a:lnTo>
                  <a:lnTo>
                    <a:pt x="417" y="647"/>
                  </a:lnTo>
                  <a:lnTo>
                    <a:pt x="411" y="647"/>
                  </a:lnTo>
                  <a:lnTo>
                    <a:pt x="396" y="647"/>
                  </a:lnTo>
                  <a:lnTo>
                    <a:pt x="379" y="645"/>
                  </a:lnTo>
                  <a:lnTo>
                    <a:pt x="363" y="644"/>
                  </a:lnTo>
                  <a:lnTo>
                    <a:pt x="346" y="642"/>
                  </a:lnTo>
                  <a:lnTo>
                    <a:pt x="331" y="640"/>
                  </a:lnTo>
                  <a:lnTo>
                    <a:pt x="313" y="638"/>
                  </a:lnTo>
                  <a:lnTo>
                    <a:pt x="296" y="634"/>
                  </a:lnTo>
                  <a:lnTo>
                    <a:pt x="281" y="628"/>
                  </a:lnTo>
                  <a:lnTo>
                    <a:pt x="263" y="624"/>
                  </a:lnTo>
                  <a:lnTo>
                    <a:pt x="246" y="619"/>
                  </a:lnTo>
                  <a:lnTo>
                    <a:pt x="231" y="613"/>
                  </a:lnTo>
                  <a:lnTo>
                    <a:pt x="213" y="607"/>
                  </a:lnTo>
                  <a:lnTo>
                    <a:pt x="198" y="599"/>
                  </a:lnTo>
                  <a:lnTo>
                    <a:pt x="181" y="592"/>
                  </a:lnTo>
                  <a:lnTo>
                    <a:pt x="165" y="582"/>
                  </a:lnTo>
                  <a:lnTo>
                    <a:pt x="148" y="574"/>
                  </a:lnTo>
                  <a:lnTo>
                    <a:pt x="131" y="567"/>
                  </a:lnTo>
                  <a:lnTo>
                    <a:pt x="116" y="557"/>
                  </a:lnTo>
                  <a:lnTo>
                    <a:pt x="98" y="549"/>
                  </a:lnTo>
                  <a:lnTo>
                    <a:pt x="85" y="542"/>
                  </a:lnTo>
                  <a:lnTo>
                    <a:pt x="71" y="534"/>
                  </a:lnTo>
                  <a:lnTo>
                    <a:pt x="60" y="526"/>
                  </a:lnTo>
                  <a:lnTo>
                    <a:pt x="48" y="517"/>
                  </a:lnTo>
                  <a:lnTo>
                    <a:pt x="39" y="509"/>
                  </a:lnTo>
                  <a:lnTo>
                    <a:pt x="29" y="502"/>
                  </a:lnTo>
                  <a:lnTo>
                    <a:pt x="21" y="494"/>
                  </a:lnTo>
                  <a:lnTo>
                    <a:pt x="16" y="486"/>
                  </a:lnTo>
                  <a:lnTo>
                    <a:pt x="10" y="478"/>
                  </a:lnTo>
                  <a:lnTo>
                    <a:pt x="6" y="469"/>
                  </a:lnTo>
                  <a:lnTo>
                    <a:pt x="2" y="461"/>
                  </a:lnTo>
                  <a:lnTo>
                    <a:pt x="0" y="454"/>
                  </a:lnTo>
                  <a:lnTo>
                    <a:pt x="0" y="446"/>
                  </a:lnTo>
                  <a:lnTo>
                    <a:pt x="0" y="442"/>
                  </a:lnTo>
                  <a:lnTo>
                    <a:pt x="2" y="438"/>
                  </a:lnTo>
                  <a:lnTo>
                    <a:pt x="4" y="436"/>
                  </a:lnTo>
                  <a:lnTo>
                    <a:pt x="8" y="432"/>
                  </a:lnTo>
                  <a:lnTo>
                    <a:pt x="12" y="429"/>
                  </a:lnTo>
                  <a:lnTo>
                    <a:pt x="18" y="425"/>
                  </a:lnTo>
                  <a:lnTo>
                    <a:pt x="23" y="423"/>
                  </a:lnTo>
                  <a:lnTo>
                    <a:pt x="29" y="419"/>
                  </a:lnTo>
                  <a:lnTo>
                    <a:pt x="37" y="415"/>
                  </a:lnTo>
                  <a:lnTo>
                    <a:pt x="46" y="411"/>
                  </a:lnTo>
                  <a:lnTo>
                    <a:pt x="56" y="407"/>
                  </a:lnTo>
                  <a:lnTo>
                    <a:pt x="66" y="406"/>
                  </a:lnTo>
                  <a:lnTo>
                    <a:pt x="77" y="402"/>
                  </a:lnTo>
                  <a:lnTo>
                    <a:pt x="89" y="398"/>
                  </a:lnTo>
                  <a:lnTo>
                    <a:pt x="102" y="394"/>
                  </a:lnTo>
                  <a:lnTo>
                    <a:pt x="116" y="390"/>
                  </a:lnTo>
                  <a:lnTo>
                    <a:pt x="304" y="369"/>
                  </a:lnTo>
                  <a:lnTo>
                    <a:pt x="488" y="348"/>
                  </a:lnTo>
                  <a:lnTo>
                    <a:pt x="668" y="327"/>
                  </a:lnTo>
                  <a:lnTo>
                    <a:pt x="845" y="306"/>
                  </a:lnTo>
                  <a:lnTo>
                    <a:pt x="1018" y="285"/>
                  </a:lnTo>
                  <a:lnTo>
                    <a:pt x="1185" y="265"/>
                  </a:lnTo>
                  <a:lnTo>
                    <a:pt x="1348" y="244"/>
                  </a:lnTo>
                  <a:lnTo>
                    <a:pt x="1507" y="225"/>
                  </a:lnTo>
                  <a:lnTo>
                    <a:pt x="1661" y="204"/>
                  </a:lnTo>
                  <a:lnTo>
                    <a:pt x="1813" y="185"/>
                  </a:lnTo>
                  <a:lnTo>
                    <a:pt x="1958" y="166"/>
                  </a:lnTo>
                  <a:lnTo>
                    <a:pt x="2100" y="146"/>
                  </a:lnTo>
                  <a:lnTo>
                    <a:pt x="2237" y="127"/>
                  </a:lnTo>
                  <a:lnTo>
                    <a:pt x="2371" y="108"/>
                  </a:lnTo>
                  <a:lnTo>
                    <a:pt x="2500" y="87"/>
                  </a:lnTo>
                  <a:lnTo>
                    <a:pt x="2625" y="68"/>
                  </a:lnTo>
                  <a:lnTo>
                    <a:pt x="2646" y="64"/>
                  </a:lnTo>
                  <a:lnTo>
                    <a:pt x="2667" y="60"/>
                  </a:lnTo>
                  <a:lnTo>
                    <a:pt x="2688" y="56"/>
                  </a:lnTo>
                  <a:lnTo>
                    <a:pt x="2707" y="52"/>
                  </a:lnTo>
                  <a:lnTo>
                    <a:pt x="2726" y="48"/>
                  </a:lnTo>
                  <a:lnTo>
                    <a:pt x="2745" y="45"/>
                  </a:lnTo>
                  <a:lnTo>
                    <a:pt x="2763" y="43"/>
                  </a:lnTo>
                  <a:lnTo>
                    <a:pt x="2780" y="39"/>
                  </a:lnTo>
                  <a:lnTo>
                    <a:pt x="2797" y="35"/>
                  </a:lnTo>
                  <a:lnTo>
                    <a:pt x="2815" y="33"/>
                  </a:lnTo>
                  <a:lnTo>
                    <a:pt x="2830" y="29"/>
                  </a:lnTo>
                  <a:lnTo>
                    <a:pt x="2845" y="27"/>
                  </a:lnTo>
                  <a:lnTo>
                    <a:pt x="2861" y="25"/>
                  </a:lnTo>
                  <a:lnTo>
                    <a:pt x="2876" y="22"/>
                  </a:lnTo>
                  <a:lnTo>
                    <a:pt x="2889" y="20"/>
                  </a:lnTo>
                  <a:lnTo>
                    <a:pt x="2905" y="18"/>
                  </a:lnTo>
                  <a:lnTo>
                    <a:pt x="2918" y="16"/>
                  </a:lnTo>
                  <a:lnTo>
                    <a:pt x="2930" y="14"/>
                  </a:lnTo>
                  <a:lnTo>
                    <a:pt x="2943" y="12"/>
                  </a:lnTo>
                  <a:lnTo>
                    <a:pt x="2955" y="10"/>
                  </a:lnTo>
                  <a:lnTo>
                    <a:pt x="2966" y="8"/>
                  </a:lnTo>
                  <a:lnTo>
                    <a:pt x="2976" y="8"/>
                  </a:lnTo>
                  <a:lnTo>
                    <a:pt x="2997" y="4"/>
                  </a:lnTo>
                  <a:lnTo>
                    <a:pt x="3014" y="2"/>
                  </a:lnTo>
                  <a:lnTo>
                    <a:pt x="3032" y="2"/>
                  </a:lnTo>
                  <a:lnTo>
                    <a:pt x="3047" y="0"/>
                  </a:lnTo>
                  <a:lnTo>
                    <a:pt x="3058" y="0"/>
                  </a:lnTo>
                  <a:lnTo>
                    <a:pt x="3058" y="0"/>
                  </a:lnTo>
                  <a:lnTo>
                    <a:pt x="305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768350" y="2857500"/>
              <a:ext cx="1281113" cy="2982913"/>
            </a:xfrm>
            <a:custGeom>
              <a:avLst/>
              <a:gdLst/>
              <a:ahLst/>
              <a:cxnLst>
                <a:cxn ang="0">
                  <a:pos x="1199" y="0"/>
                </a:cxn>
                <a:cxn ang="0">
                  <a:pos x="1251" y="6"/>
                </a:cxn>
                <a:cxn ang="0">
                  <a:pos x="1324" y="15"/>
                </a:cxn>
                <a:cxn ang="0">
                  <a:pos x="1416" y="27"/>
                </a:cxn>
                <a:cxn ang="0">
                  <a:pos x="1501" y="50"/>
                </a:cxn>
                <a:cxn ang="0">
                  <a:pos x="1560" y="84"/>
                </a:cxn>
                <a:cxn ang="0">
                  <a:pos x="1597" y="125"/>
                </a:cxn>
                <a:cxn ang="0">
                  <a:pos x="1612" y="174"/>
                </a:cxn>
                <a:cxn ang="0">
                  <a:pos x="1601" y="226"/>
                </a:cxn>
                <a:cxn ang="0">
                  <a:pos x="1587" y="267"/>
                </a:cxn>
                <a:cxn ang="0">
                  <a:pos x="1576" y="297"/>
                </a:cxn>
                <a:cxn ang="0">
                  <a:pos x="1570" y="318"/>
                </a:cxn>
                <a:cxn ang="0">
                  <a:pos x="1524" y="699"/>
                </a:cxn>
                <a:cxn ang="0">
                  <a:pos x="1453" y="1163"/>
                </a:cxn>
                <a:cxn ang="0">
                  <a:pos x="1372" y="1587"/>
                </a:cxn>
                <a:cxn ang="0">
                  <a:pos x="1278" y="1967"/>
                </a:cxn>
                <a:cxn ang="0">
                  <a:pos x="1184" y="2273"/>
                </a:cxn>
                <a:cxn ang="0">
                  <a:pos x="1080" y="2541"/>
                </a:cxn>
                <a:cxn ang="0">
                  <a:pos x="963" y="2791"/>
                </a:cxn>
                <a:cxn ang="0">
                  <a:pos x="837" y="3019"/>
                </a:cxn>
                <a:cxn ang="0">
                  <a:pos x="683" y="3232"/>
                </a:cxn>
                <a:cxn ang="0">
                  <a:pos x="514" y="3417"/>
                </a:cxn>
                <a:cxn ang="0">
                  <a:pos x="338" y="3574"/>
                </a:cxn>
                <a:cxn ang="0">
                  <a:pos x="153" y="3705"/>
                </a:cxn>
                <a:cxn ang="0">
                  <a:pos x="73" y="3749"/>
                </a:cxn>
                <a:cxn ang="0">
                  <a:pos x="19" y="3757"/>
                </a:cxn>
                <a:cxn ang="0">
                  <a:pos x="0" y="3755"/>
                </a:cxn>
                <a:cxn ang="0">
                  <a:pos x="0" y="3739"/>
                </a:cxn>
                <a:cxn ang="0">
                  <a:pos x="113" y="3607"/>
                </a:cxn>
                <a:cxn ang="0">
                  <a:pos x="253" y="3438"/>
                </a:cxn>
                <a:cxn ang="0">
                  <a:pos x="378" y="3265"/>
                </a:cxn>
                <a:cxn ang="0">
                  <a:pos x="487" y="3088"/>
                </a:cxn>
                <a:cxn ang="0">
                  <a:pos x="645" y="2802"/>
                </a:cxn>
                <a:cxn ang="0">
                  <a:pos x="798" y="2478"/>
                </a:cxn>
                <a:cxn ang="0">
                  <a:pos x="923" y="2152"/>
                </a:cxn>
                <a:cxn ang="0">
                  <a:pos x="986" y="1946"/>
                </a:cxn>
                <a:cxn ang="0">
                  <a:pos x="1029" y="1779"/>
                </a:cxn>
                <a:cxn ang="0">
                  <a:pos x="1086" y="1501"/>
                </a:cxn>
                <a:cxn ang="0">
                  <a:pos x="1138" y="1182"/>
                </a:cxn>
                <a:cxn ang="0">
                  <a:pos x="1171" y="864"/>
                </a:cxn>
                <a:cxn ang="0">
                  <a:pos x="1184" y="543"/>
                </a:cxn>
                <a:cxn ang="0">
                  <a:pos x="1178" y="374"/>
                </a:cxn>
                <a:cxn ang="0">
                  <a:pos x="1150" y="251"/>
                </a:cxn>
                <a:cxn ang="0">
                  <a:pos x="1123" y="180"/>
                </a:cxn>
                <a:cxn ang="0">
                  <a:pos x="1105" y="140"/>
                </a:cxn>
                <a:cxn ang="0">
                  <a:pos x="1094" y="109"/>
                </a:cxn>
                <a:cxn ang="0">
                  <a:pos x="1088" y="88"/>
                </a:cxn>
                <a:cxn ang="0">
                  <a:pos x="1092" y="55"/>
                </a:cxn>
                <a:cxn ang="0">
                  <a:pos x="1105" y="27"/>
                </a:cxn>
                <a:cxn ang="0">
                  <a:pos x="1128" y="7"/>
                </a:cxn>
                <a:cxn ang="0">
                  <a:pos x="1165" y="0"/>
                </a:cxn>
              </a:cxnLst>
              <a:rect l="0" t="0" r="r" b="b"/>
              <a:pathLst>
                <a:path w="1614" h="3758">
                  <a:moveTo>
                    <a:pt x="1175" y="0"/>
                  </a:moveTo>
                  <a:lnTo>
                    <a:pt x="1182" y="0"/>
                  </a:lnTo>
                  <a:lnTo>
                    <a:pt x="1190" y="0"/>
                  </a:lnTo>
                  <a:lnTo>
                    <a:pt x="1199" y="0"/>
                  </a:lnTo>
                  <a:lnTo>
                    <a:pt x="1211" y="2"/>
                  </a:lnTo>
                  <a:lnTo>
                    <a:pt x="1223" y="2"/>
                  </a:lnTo>
                  <a:lnTo>
                    <a:pt x="1236" y="4"/>
                  </a:lnTo>
                  <a:lnTo>
                    <a:pt x="1251" y="6"/>
                  </a:lnTo>
                  <a:lnTo>
                    <a:pt x="1269" y="7"/>
                  </a:lnTo>
                  <a:lnTo>
                    <a:pt x="1286" y="9"/>
                  </a:lnTo>
                  <a:lnTo>
                    <a:pt x="1303" y="11"/>
                  </a:lnTo>
                  <a:lnTo>
                    <a:pt x="1324" y="15"/>
                  </a:lnTo>
                  <a:lnTo>
                    <a:pt x="1345" y="17"/>
                  </a:lnTo>
                  <a:lnTo>
                    <a:pt x="1368" y="19"/>
                  </a:lnTo>
                  <a:lnTo>
                    <a:pt x="1391" y="23"/>
                  </a:lnTo>
                  <a:lnTo>
                    <a:pt x="1416" y="27"/>
                  </a:lnTo>
                  <a:lnTo>
                    <a:pt x="1443" y="31"/>
                  </a:lnTo>
                  <a:lnTo>
                    <a:pt x="1462" y="36"/>
                  </a:lnTo>
                  <a:lnTo>
                    <a:pt x="1482" y="42"/>
                  </a:lnTo>
                  <a:lnTo>
                    <a:pt x="1501" y="50"/>
                  </a:lnTo>
                  <a:lnTo>
                    <a:pt x="1518" y="57"/>
                  </a:lnTo>
                  <a:lnTo>
                    <a:pt x="1534" y="65"/>
                  </a:lnTo>
                  <a:lnTo>
                    <a:pt x="1547" y="75"/>
                  </a:lnTo>
                  <a:lnTo>
                    <a:pt x="1560" y="84"/>
                  </a:lnTo>
                  <a:lnTo>
                    <a:pt x="1570" y="94"/>
                  </a:lnTo>
                  <a:lnTo>
                    <a:pt x="1582" y="103"/>
                  </a:lnTo>
                  <a:lnTo>
                    <a:pt x="1589" y="115"/>
                  </a:lnTo>
                  <a:lnTo>
                    <a:pt x="1597" y="125"/>
                  </a:lnTo>
                  <a:lnTo>
                    <a:pt x="1603" y="136"/>
                  </a:lnTo>
                  <a:lnTo>
                    <a:pt x="1608" y="150"/>
                  </a:lnTo>
                  <a:lnTo>
                    <a:pt x="1610" y="161"/>
                  </a:lnTo>
                  <a:lnTo>
                    <a:pt x="1612" y="174"/>
                  </a:lnTo>
                  <a:lnTo>
                    <a:pt x="1614" y="188"/>
                  </a:lnTo>
                  <a:lnTo>
                    <a:pt x="1610" y="201"/>
                  </a:lnTo>
                  <a:lnTo>
                    <a:pt x="1605" y="215"/>
                  </a:lnTo>
                  <a:lnTo>
                    <a:pt x="1601" y="226"/>
                  </a:lnTo>
                  <a:lnTo>
                    <a:pt x="1599" y="238"/>
                  </a:lnTo>
                  <a:lnTo>
                    <a:pt x="1595" y="247"/>
                  </a:lnTo>
                  <a:lnTo>
                    <a:pt x="1591" y="259"/>
                  </a:lnTo>
                  <a:lnTo>
                    <a:pt x="1587" y="267"/>
                  </a:lnTo>
                  <a:lnTo>
                    <a:pt x="1585" y="276"/>
                  </a:lnTo>
                  <a:lnTo>
                    <a:pt x="1582" y="284"/>
                  </a:lnTo>
                  <a:lnTo>
                    <a:pt x="1580" y="292"/>
                  </a:lnTo>
                  <a:lnTo>
                    <a:pt x="1576" y="297"/>
                  </a:lnTo>
                  <a:lnTo>
                    <a:pt x="1574" y="303"/>
                  </a:lnTo>
                  <a:lnTo>
                    <a:pt x="1572" y="309"/>
                  </a:lnTo>
                  <a:lnTo>
                    <a:pt x="1570" y="315"/>
                  </a:lnTo>
                  <a:lnTo>
                    <a:pt x="1570" y="318"/>
                  </a:lnTo>
                  <a:lnTo>
                    <a:pt x="1568" y="322"/>
                  </a:lnTo>
                  <a:lnTo>
                    <a:pt x="1555" y="451"/>
                  </a:lnTo>
                  <a:lnTo>
                    <a:pt x="1539" y="576"/>
                  </a:lnTo>
                  <a:lnTo>
                    <a:pt x="1524" y="699"/>
                  </a:lnTo>
                  <a:lnTo>
                    <a:pt x="1507" y="819"/>
                  </a:lnTo>
                  <a:lnTo>
                    <a:pt x="1489" y="937"/>
                  </a:lnTo>
                  <a:lnTo>
                    <a:pt x="1472" y="1052"/>
                  </a:lnTo>
                  <a:lnTo>
                    <a:pt x="1453" y="1163"/>
                  </a:lnTo>
                  <a:lnTo>
                    <a:pt x="1434" y="1273"/>
                  </a:lnTo>
                  <a:lnTo>
                    <a:pt x="1414" y="1380"/>
                  </a:lnTo>
                  <a:lnTo>
                    <a:pt x="1393" y="1486"/>
                  </a:lnTo>
                  <a:lnTo>
                    <a:pt x="1372" y="1587"/>
                  </a:lnTo>
                  <a:lnTo>
                    <a:pt x="1349" y="1685"/>
                  </a:lnTo>
                  <a:lnTo>
                    <a:pt x="1326" y="1781"/>
                  </a:lnTo>
                  <a:lnTo>
                    <a:pt x="1303" y="1875"/>
                  </a:lnTo>
                  <a:lnTo>
                    <a:pt x="1278" y="1967"/>
                  </a:lnTo>
                  <a:lnTo>
                    <a:pt x="1255" y="2056"/>
                  </a:lnTo>
                  <a:lnTo>
                    <a:pt x="1232" y="2129"/>
                  </a:lnTo>
                  <a:lnTo>
                    <a:pt x="1209" y="2202"/>
                  </a:lnTo>
                  <a:lnTo>
                    <a:pt x="1184" y="2273"/>
                  </a:lnTo>
                  <a:lnTo>
                    <a:pt x="1159" y="2342"/>
                  </a:lnTo>
                  <a:lnTo>
                    <a:pt x="1134" y="2409"/>
                  </a:lnTo>
                  <a:lnTo>
                    <a:pt x="1107" y="2476"/>
                  </a:lnTo>
                  <a:lnTo>
                    <a:pt x="1080" y="2541"/>
                  </a:lnTo>
                  <a:lnTo>
                    <a:pt x="1052" y="2605"/>
                  </a:lnTo>
                  <a:lnTo>
                    <a:pt x="1023" y="2668"/>
                  </a:lnTo>
                  <a:lnTo>
                    <a:pt x="994" y="2730"/>
                  </a:lnTo>
                  <a:lnTo>
                    <a:pt x="963" y="2791"/>
                  </a:lnTo>
                  <a:lnTo>
                    <a:pt x="933" y="2849"/>
                  </a:lnTo>
                  <a:lnTo>
                    <a:pt x="902" y="2906"/>
                  </a:lnTo>
                  <a:lnTo>
                    <a:pt x="869" y="2964"/>
                  </a:lnTo>
                  <a:lnTo>
                    <a:pt x="837" y="3019"/>
                  </a:lnTo>
                  <a:lnTo>
                    <a:pt x="804" y="3075"/>
                  </a:lnTo>
                  <a:lnTo>
                    <a:pt x="764" y="3129"/>
                  </a:lnTo>
                  <a:lnTo>
                    <a:pt x="723" y="3181"/>
                  </a:lnTo>
                  <a:lnTo>
                    <a:pt x="683" y="3232"/>
                  </a:lnTo>
                  <a:lnTo>
                    <a:pt x="643" y="3280"/>
                  </a:lnTo>
                  <a:lnTo>
                    <a:pt x="601" y="3328"/>
                  </a:lnTo>
                  <a:lnTo>
                    <a:pt x="558" y="3373"/>
                  </a:lnTo>
                  <a:lnTo>
                    <a:pt x="514" y="3417"/>
                  </a:lnTo>
                  <a:lnTo>
                    <a:pt x="472" y="3459"/>
                  </a:lnTo>
                  <a:lnTo>
                    <a:pt x="428" y="3499"/>
                  </a:lnTo>
                  <a:lnTo>
                    <a:pt x="382" y="3538"/>
                  </a:lnTo>
                  <a:lnTo>
                    <a:pt x="338" y="3574"/>
                  </a:lnTo>
                  <a:lnTo>
                    <a:pt x="291" y="3609"/>
                  </a:lnTo>
                  <a:lnTo>
                    <a:pt x="247" y="3641"/>
                  </a:lnTo>
                  <a:lnTo>
                    <a:pt x="201" y="3674"/>
                  </a:lnTo>
                  <a:lnTo>
                    <a:pt x="153" y="3705"/>
                  </a:lnTo>
                  <a:lnTo>
                    <a:pt x="107" y="3733"/>
                  </a:lnTo>
                  <a:lnTo>
                    <a:pt x="96" y="3739"/>
                  </a:lnTo>
                  <a:lnTo>
                    <a:pt x="84" y="3745"/>
                  </a:lnTo>
                  <a:lnTo>
                    <a:pt x="73" y="3749"/>
                  </a:lnTo>
                  <a:lnTo>
                    <a:pt x="61" y="3753"/>
                  </a:lnTo>
                  <a:lnTo>
                    <a:pt x="48" y="3755"/>
                  </a:lnTo>
                  <a:lnTo>
                    <a:pt x="34" y="3757"/>
                  </a:lnTo>
                  <a:lnTo>
                    <a:pt x="19" y="3757"/>
                  </a:lnTo>
                  <a:lnTo>
                    <a:pt x="5" y="3758"/>
                  </a:lnTo>
                  <a:lnTo>
                    <a:pt x="4" y="3757"/>
                  </a:lnTo>
                  <a:lnTo>
                    <a:pt x="2" y="3757"/>
                  </a:lnTo>
                  <a:lnTo>
                    <a:pt x="0" y="3755"/>
                  </a:lnTo>
                  <a:lnTo>
                    <a:pt x="0" y="3753"/>
                  </a:lnTo>
                  <a:lnTo>
                    <a:pt x="0" y="3749"/>
                  </a:lnTo>
                  <a:lnTo>
                    <a:pt x="0" y="3745"/>
                  </a:lnTo>
                  <a:lnTo>
                    <a:pt x="0" y="3739"/>
                  </a:lnTo>
                  <a:lnTo>
                    <a:pt x="0" y="3733"/>
                  </a:lnTo>
                  <a:lnTo>
                    <a:pt x="38" y="3691"/>
                  </a:lnTo>
                  <a:lnTo>
                    <a:pt x="76" y="3649"/>
                  </a:lnTo>
                  <a:lnTo>
                    <a:pt x="113" y="3607"/>
                  </a:lnTo>
                  <a:lnTo>
                    <a:pt x="149" y="3565"/>
                  </a:lnTo>
                  <a:lnTo>
                    <a:pt x="184" y="3522"/>
                  </a:lnTo>
                  <a:lnTo>
                    <a:pt x="219" y="3480"/>
                  </a:lnTo>
                  <a:lnTo>
                    <a:pt x="253" y="3438"/>
                  </a:lnTo>
                  <a:lnTo>
                    <a:pt x="286" y="3396"/>
                  </a:lnTo>
                  <a:lnTo>
                    <a:pt x="316" y="3351"/>
                  </a:lnTo>
                  <a:lnTo>
                    <a:pt x="349" y="3309"/>
                  </a:lnTo>
                  <a:lnTo>
                    <a:pt x="378" y="3265"/>
                  </a:lnTo>
                  <a:lnTo>
                    <a:pt x="407" y="3221"/>
                  </a:lnTo>
                  <a:lnTo>
                    <a:pt x="435" y="3177"/>
                  </a:lnTo>
                  <a:lnTo>
                    <a:pt x="462" y="3133"/>
                  </a:lnTo>
                  <a:lnTo>
                    <a:pt x="487" y="3088"/>
                  </a:lnTo>
                  <a:lnTo>
                    <a:pt x="512" y="3044"/>
                  </a:lnTo>
                  <a:lnTo>
                    <a:pt x="558" y="2964"/>
                  </a:lnTo>
                  <a:lnTo>
                    <a:pt x="602" y="2883"/>
                  </a:lnTo>
                  <a:lnTo>
                    <a:pt x="645" y="2802"/>
                  </a:lnTo>
                  <a:lnTo>
                    <a:pt x="685" y="2722"/>
                  </a:lnTo>
                  <a:lnTo>
                    <a:pt x="725" y="2641"/>
                  </a:lnTo>
                  <a:lnTo>
                    <a:pt x="762" y="2559"/>
                  </a:lnTo>
                  <a:lnTo>
                    <a:pt x="798" y="2478"/>
                  </a:lnTo>
                  <a:lnTo>
                    <a:pt x="833" y="2397"/>
                  </a:lnTo>
                  <a:lnTo>
                    <a:pt x="864" y="2315"/>
                  </a:lnTo>
                  <a:lnTo>
                    <a:pt x="894" y="2234"/>
                  </a:lnTo>
                  <a:lnTo>
                    <a:pt x="923" y="2152"/>
                  </a:lnTo>
                  <a:lnTo>
                    <a:pt x="950" y="2069"/>
                  </a:lnTo>
                  <a:lnTo>
                    <a:pt x="963" y="2029"/>
                  </a:lnTo>
                  <a:lnTo>
                    <a:pt x="975" y="1987"/>
                  </a:lnTo>
                  <a:lnTo>
                    <a:pt x="986" y="1946"/>
                  </a:lnTo>
                  <a:lnTo>
                    <a:pt x="998" y="1904"/>
                  </a:lnTo>
                  <a:lnTo>
                    <a:pt x="1008" y="1864"/>
                  </a:lnTo>
                  <a:lnTo>
                    <a:pt x="1019" y="1822"/>
                  </a:lnTo>
                  <a:lnTo>
                    <a:pt x="1029" y="1779"/>
                  </a:lnTo>
                  <a:lnTo>
                    <a:pt x="1038" y="1739"/>
                  </a:lnTo>
                  <a:lnTo>
                    <a:pt x="1056" y="1658"/>
                  </a:lnTo>
                  <a:lnTo>
                    <a:pt x="1071" y="1580"/>
                  </a:lnTo>
                  <a:lnTo>
                    <a:pt x="1086" y="1501"/>
                  </a:lnTo>
                  <a:lnTo>
                    <a:pt x="1102" y="1420"/>
                  </a:lnTo>
                  <a:lnTo>
                    <a:pt x="1113" y="1342"/>
                  </a:lnTo>
                  <a:lnTo>
                    <a:pt x="1127" y="1263"/>
                  </a:lnTo>
                  <a:lnTo>
                    <a:pt x="1138" y="1182"/>
                  </a:lnTo>
                  <a:lnTo>
                    <a:pt x="1148" y="1104"/>
                  </a:lnTo>
                  <a:lnTo>
                    <a:pt x="1155" y="1023"/>
                  </a:lnTo>
                  <a:lnTo>
                    <a:pt x="1163" y="942"/>
                  </a:lnTo>
                  <a:lnTo>
                    <a:pt x="1171" y="864"/>
                  </a:lnTo>
                  <a:lnTo>
                    <a:pt x="1176" y="783"/>
                  </a:lnTo>
                  <a:lnTo>
                    <a:pt x="1180" y="702"/>
                  </a:lnTo>
                  <a:lnTo>
                    <a:pt x="1182" y="624"/>
                  </a:lnTo>
                  <a:lnTo>
                    <a:pt x="1184" y="543"/>
                  </a:lnTo>
                  <a:lnTo>
                    <a:pt x="1186" y="462"/>
                  </a:lnTo>
                  <a:lnTo>
                    <a:pt x="1184" y="434"/>
                  </a:lnTo>
                  <a:lnTo>
                    <a:pt x="1182" y="403"/>
                  </a:lnTo>
                  <a:lnTo>
                    <a:pt x="1178" y="374"/>
                  </a:lnTo>
                  <a:lnTo>
                    <a:pt x="1173" y="343"/>
                  </a:lnTo>
                  <a:lnTo>
                    <a:pt x="1167" y="313"/>
                  </a:lnTo>
                  <a:lnTo>
                    <a:pt x="1159" y="282"/>
                  </a:lnTo>
                  <a:lnTo>
                    <a:pt x="1150" y="251"/>
                  </a:lnTo>
                  <a:lnTo>
                    <a:pt x="1140" y="219"/>
                  </a:lnTo>
                  <a:lnTo>
                    <a:pt x="1134" y="205"/>
                  </a:lnTo>
                  <a:lnTo>
                    <a:pt x="1128" y="192"/>
                  </a:lnTo>
                  <a:lnTo>
                    <a:pt x="1123" y="180"/>
                  </a:lnTo>
                  <a:lnTo>
                    <a:pt x="1117" y="169"/>
                  </a:lnTo>
                  <a:lnTo>
                    <a:pt x="1113" y="159"/>
                  </a:lnTo>
                  <a:lnTo>
                    <a:pt x="1109" y="150"/>
                  </a:lnTo>
                  <a:lnTo>
                    <a:pt x="1105" y="140"/>
                  </a:lnTo>
                  <a:lnTo>
                    <a:pt x="1102" y="130"/>
                  </a:lnTo>
                  <a:lnTo>
                    <a:pt x="1098" y="123"/>
                  </a:lnTo>
                  <a:lnTo>
                    <a:pt x="1096" y="115"/>
                  </a:lnTo>
                  <a:lnTo>
                    <a:pt x="1094" y="109"/>
                  </a:lnTo>
                  <a:lnTo>
                    <a:pt x="1092" y="103"/>
                  </a:lnTo>
                  <a:lnTo>
                    <a:pt x="1090" y="98"/>
                  </a:lnTo>
                  <a:lnTo>
                    <a:pt x="1090" y="92"/>
                  </a:lnTo>
                  <a:lnTo>
                    <a:pt x="1088" y="88"/>
                  </a:lnTo>
                  <a:lnTo>
                    <a:pt x="1088" y="84"/>
                  </a:lnTo>
                  <a:lnTo>
                    <a:pt x="1088" y="75"/>
                  </a:lnTo>
                  <a:lnTo>
                    <a:pt x="1090" y="65"/>
                  </a:lnTo>
                  <a:lnTo>
                    <a:pt x="1092" y="55"/>
                  </a:lnTo>
                  <a:lnTo>
                    <a:pt x="1094" y="48"/>
                  </a:lnTo>
                  <a:lnTo>
                    <a:pt x="1098" y="40"/>
                  </a:lnTo>
                  <a:lnTo>
                    <a:pt x="1102" y="34"/>
                  </a:lnTo>
                  <a:lnTo>
                    <a:pt x="1105" y="27"/>
                  </a:lnTo>
                  <a:lnTo>
                    <a:pt x="1109" y="21"/>
                  </a:lnTo>
                  <a:lnTo>
                    <a:pt x="1115" y="17"/>
                  </a:lnTo>
                  <a:lnTo>
                    <a:pt x="1123" y="11"/>
                  </a:lnTo>
                  <a:lnTo>
                    <a:pt x="1128" y="7"/>
                  </a:lnTo>
                  <a:lnTo>
                    <a:pt x="1136" y="6"/>
                  </a:lnTo>
                  <a:lnTo>
                    <a:pt x="1146" y="2"/>
                  </a:lnTo>
                  <a:lnTo>
                    <a:pt x="1155" y="2"/>
                  </a:lnTo>
                  <a:lnTo>
                    <a:pt x="1165" y="0"/>
                  </a:lnTo>
                  <a:lnTo>
                    <a:pt x="1175" y="0"/>
                  </a:lnTo>
                  <a:lnTo>
                    <a:pt x="1175" y="0"/>
                  </a:lnTo>
                  <a:lnTo>
                    <a:pt x="11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990600" y="3124201"/>
              <a:ext cx="538862" cy="609600"/>
            </a:xfrm>
            <a:custGeom>
              <a:avLst/>
              <a:gdLst/>
              <a:ahLst/>
              <a:cxnLst>
                <a:cxn ang="0">
                  <a:pos x="111" y="4"/>
                </a:cxn>
                <a:cxn ang="0">
                  <a:pos x="195" y="15"/>
                </a:cxn>
                <a:cxn ang="0">
                  <a:pos x="288" y="40"/>
                </a:cxn>
                <a:cxn ang="0">
                  <a:pos x="393" y="69"/>
                </a:cxn>
                <a:cxn ang="0">
                  <a:pos x="491" y="100"/>
                </a:cxn>
                <a:cxn ang="0">
                  <a:pos x="577" y="130"/>
                </a:cxn>
                <a:cxn ang="0">
                  <a:pos x="652" y="161"/>
                </a:cxn>
                <a:cxn ang="0">
                  <a:pos x="720" y="194"/>
                </a:cxn>
                <a:cxn ang="0">
                  <a:pos x="769" y="232"/>
                </a:cxn>
                <a:cxn ang="0">
                  <a:pos x="808" y="278"/>
                </a:cxn>
                <a:cxn ang="0">
                  <a:pos x="839" y="328"/>
                </a:cxn>
                <a:cxn ang="0">
                  <a:pos x="858" y="384"/>
                </a:cxn>
                <a:cxn ang="0">
                  <a:pos x="867" y="443"/>
                </a:cxn>
                <a:cxn ang="0">
                  <a:pos x="869" y="516"/>
                </a:cxn>
                <a:cxn ang="0">
                  <a:pos x="860" y="595"/>
                </a:cxn>
                <a:cxn ang="0">
                  <a:pos x="840" y="649"/>
                </a:cxn>
                <a:cxn ang="0">
                  <a:pos x="825" y="674"/>
                </a:cxn>
                <a:cxn ang="0">
                  <a:pos x="806" y="695"/>
                </a:cxn>
                <a:cxn ang="0">
                  <a:pos x="783" y="712"/>
                </a:cxn>
                <a:cxn ang="0">
                  <a:pos x="758" y="725"/>
                </a:cxn>
                <a:cxn ang="0">
                  <a:pos x="729" y="733"/>
                </a:cxn>
                <a:cxn ang="0">
                  <a:pos x="696" y="737"/>
                </a:cxn>
                <a:cxn ang="0">
                  <a:pos x="652" y="735"/>
                </a:cxn>
                <a:cxn ang="0">
                  <a:pos x="622" y="729"/>
                </a:cxn>
                <a:cxn ang="0">
                  <a:pos x="589" y="718"/>
                </a:cxn>
                <a:cxn ang="0">
                  <a:pos x="554" y="701"/>
                </a:cxn>
                <a:cxn ang="0">
                  <a:pos x="522" y="679"/>
                </a:cxn>
                <a:cxn ang="0">
                  <a:pos x="487" y="654"/>
                </a:cxn>
                <a:cxn ang="0">
                  <a:pos x="453" y="624"/>
                </a:cxn>
                <a:cxn ang="0">
                  <a:pos x="416" y="589"/>
                </a:cxn>
                <a:cxn ang="0">
                  <a:pos x="378" y="549"/>
                </a:cxn>
                <a:cxn ang="0">
                  <a:pos x="336" y="503"/>
                </a:cxn>
                <a:cxn ang="0">
                  <a:pos x="291" y="453"/>
                </a:cxn>
                <a:cxn ang="0">
                  <a:pos x="245" y="397"/>
                </a:cxn>
                <a:cxn ang="0">
                  <a:pos x="195" y="338"/>
                </a:cxn>
                <a:cxn ang="0">
                  <a:pos x="144" y="271"/>
                </a:cxn>
                <a:cxn ang="0">
                  <a:pos x="92" y="201"/>
                </a:cxn>
                <a:cxn ang="0">
                  <a:pos x="36" y="125"/>
                </a:cxn>
                <a:cxn ang="0">
                  <a:pos x="13" y="98"/>
                </a:cxn>
                <a:cxn ang="0">
                  <a:pos x="2" y="75"/>
                </a:cxn>
                <a:cxn ang="0">
                  <a:pos x="3" y="46"/>
                </a:cxn>
                <a:cxn ang="0">
                  <a:pos x="21" y="15"/>
                </a:cxn>
                <a:cxn ang="0">
                  <a:pos x="50" y="2"/>
                </a:cxn>
              </a:cxnLst>
              <a:rect l="0" t="0" r="r" b="b"/>
              <a:pathLst>
                <a:path w="871" h="737">
                  <a:moveTo>
                    <a:pt x="59" y="0"/>
                  </a:moveTo>
                  <a:lnTo>
                    <a:pt x="84" y="2"/>
                  </a:lnTo>
                  <a:lnTo>
                    <a:pt x="111" y="4"/>
                  </a:lnTo>
                  <a:lnTo>
                    <a:pt x="140" y="6"/>
                  </a:lnTo>
                  <a:lnTo>
                    <a:pt x="167" y="9"/>
                  </a:lnTo>
                  <a:lnTo>
                    <a:pt x="195" y="15"/>
                  </a:lnTo>
                  <a:lnTo>
                    <a:pt x="226" y="23"/>
                  </a:lnTo>
                  <a:lnTo>
                    <a:pt x="257" y="31"/>
                  </a:lnTo>
                  <a:lnTo>
                    <a:pt x="288" y="40"/>
                  </a:lnTo>
                  <a:lnTo>
                    <a:pt x="324" y="50"/>
                  </a:lnTo>
                  <a:lnTo>
                    <a:pt x="361" y="59"/>
                  </a:lnTo>
                  <a:lnTo>
                    <a:pt x="393" y="69"/>
                  </a:lnTo>
                  <a:lnTo>
                    <a:pt x="428" y="80"/>
                  </a:lnTo>
                  <a:lnTo>
                    <a:pt x="460" y="90"/>
                  </a:lnTo>
                  <a:lnTo>
                    <a:pt x="491" y="100"/>
                  </a:lnTo>
                  <a:lnTo>
                    <a:pt x="520" y="109"/>
                  </a:lnTo>
                  <a:lnTo>
                    <a:pt x="549" y="119"/>
                  </a:lnTo>
                  <a:lnTo>
                    <a:pt x="577" y="130"/>
                  </a:lnTo>
                  <a:lnTo>
                    <a:pt x="602" y="140"/>
                  </a:lnTo>
                  <a:lnTo>
                    <a:pt x="629" y="150"/>
                  </a:lnTo>
                  <a:lnTo>
                    <a:pt x="652" y="161"/>
                  </a:lnTo>
                  <a:lnTo>
                    <a:pt x="675" y="171"/>
                  </a:lnTo>
                  <a:lnTo>
                    <a:pt x="698" y="182"/>
                  </a:lnTo>
                  <a:lnTo>
                    <a:pt x="720" y="194"/>
                  </a:lnTo>
                  <a:lnTo>
                    <a:pt x="739" y="205"/>
                  </a:lnTo>
                  <a:lnTo>
                    <a:pt x="754" y="219"/>
                  </a:lnTo>
                  <a:lnTo>
                    <a:pt x="769" y="232"/>
                  </a:lnTo>
                  <a:lnTo>
                    <a:pt x="783" y="247"/>
                  </a:lnTo>
                  <a:lnTo>
                    <a:pt x="796" y="263"/>
                  </a:lnTo>
                  <a:lnTo>
                    <a:pt x="808" y="278"/>
                  </a:lnTo>
                  <a:lnTo>
                    <a:pt x="819" y="295"/>
                  </a:lnTo>
                  <a:lnTo>
                    <a:pt x="829" y="311"/>
                  </a:lnTo>
                  <a:lnTo>
                    <a:pt x="839" y="328"/>
                  </a:lnTo>
                  <a:lnTo>
                    <a:pt x="846" y="347"/>
                  </a:lnTo>
                  <a:lnTo>
                    <a:pt x="852" y="365"/>
                  </a:lnTo>
                  <a:lnTo>
                    <a:pt x="858" y="384"/>
                  </a:lnTo>
                  <a:lnTo>
                    <a:pt x="862" y="403"/>
                  </a:lnTo>
                  <a:lnTo>
                    <a:pt x="865" y="424"/>
                  </a:lnTo>
                  <a:lnTo>
                    <a:pt x="867" y="443"/>
                  </a:lnTo>
                  <a:lnTo>
                    <a:pt x="869" y="464"/>
                  </a:lnTo>
                  <a:lnTo>
                    <a:pt x="871" y="487"/>
                  </a:lnTo>
                  <a:lnTo>
                    <a:pt x="869" y="516"/>
                  </a:lnTo>
                  <a:lnTo>
                    <a:pt x="867" y="545"/>
                  </a:lnTo>
                  <a:lnTo>
                    <a:pt x="863" y="572"/>
                  </a:lnTo>
                  <a:lnTo>
                    <a:pt x="860" y="595"/>
                  </a:lnTo>
                  <a:lnTo>
                    <a:pt x="852" y="618"/>
                  </a:lnTo>
                  <a:lnTo>
                    <a:pt x="844" y="639"/>
                  </a:lnTo>
                  <a:lnTo>
                    <a:pt x="840" y="649"/>
                  </a:lnTo>
                  <a:lnTo>
                    <a:pt x="835" y="656"/>
                  </a:lnTo>
                  <a:lnTo>
                    <a:pt x="831" y="666"/>
                  </a:lnTo>
                  <a:lnTo>
                    <a:pt x="825" y="674"/>
                  </a:lnTo>
                  <a:lnTo>
                    <a:pt x="819" y="681"/>
                  </a:lnTo>
                  <a:lnTo>
                    <a:pt x="812" y="689"/>
                  </a:lnTo>
                  <a:lnTo>
                    <a:pt x="806" y="695"/>
                  </a:lnTo>
                  <a:lnTo>
                    <a:pt x="798" y="701"/>
                  </a:lnTo>
                  <a:lnTo>
                    <a:pt x="791" y="706"/>
                  </a:lnTo>
                  <a:lnTo>
                    <a:pt x="783" y="712"/>
                  </a:lnTo>
                  <a:lnTo>
                    <a:pt x="775" y="718"/>
                  </a:lnTo>
                  <a:lnTo>
                    <a:pt x="766" y="722"/>
                  </a:lnTo>
                  <a:lnTo>
                    <a:pt x="758" y="725"/>
                  </a:lnTo>
                  <a:lnTo>
                    <a:pt x="748" y="727"/>
                  </a:lnTo>
                  <a:lnTo>
                    <a:pt x="739" y="731"/>
                  </a:lnTo>
                  <a:lnTo>
                    <a:pt x="729" y="733"/>
                  </a:lnTo>
                  <a:lnTo>
                    <a:pt x="718" y="735"/>
                  </a:lnTo>
                  <a:lnTo>
                    <a:pt x="706" y="735"/>
                  </a:lnTo>
                  <a:lnTo>
                    <a:pt x="696" y="737"/>
                  </a:lnTo>
                  <a:lnTo>
                    <a:pt x="685" y="737"/>
                  </a:lnTo>
                  <a:lnTo>
                    <a:pt x="664" y="737"/>
                  </a:lnTo>
                  <a:lnTo>
                    <a:pt x="652" y="735"/>
                  </a:lnTo>
                  <a:lnTo>
                    <a:pt x="643" y="733"/>
                  </a:lnTo>
                  <a:lnTo>
                    <a:pt x="631" y="731"/>
                  </a:lnTo>
                  <a:lnTo>
                    <a:pt x="622" y="729"/>
                  </a:lnTo>
                  <a:lnTo>
                    <a:pt x="610" y="725"/>
                  </a:lnTo>
                  <a:lnTo>
                    <a:pt x="599" y="722"/>
                  </a:lnTo>
                  <a:lnTo>
                    <a:pt x="589" y="718"/>
                  </a:lnTo>
                  <a:lnTo>
                    <a:pt x="577" y="712"/>
                  </a:lnTo>
                  <a:lnTo>
                    <a:pt x="566" y="706"/>
                  </a:lnTo>
                  <a:lnTo>
                    <a:pt x="554" y="701"/>
                  </a:lnTo>
                  <a:lnTo>
                    <a:pt x="543" y="695"/>
                  </a:lnTo>
                  <a:lnTo>
                    <a:pt x="531" y="687"/>
                  </a:lnTo>
                  <a:lnTo>
                    <a:pt x="522" y="679"/>
                  </a:lnTo>
                  <a:lnTo>
                    <a:pt x="510" y="672"/>
                  </a:lnTo>
                  <a:lnTo>
                    <a:pt x="499" y="662"/>
                  </a:lnTo>
                  <a:lnTo>
                    <a:pt x="487" y="654"/>
                  </a:lnTo>
                  <a:lnTo>
                    <a:pt x="478" y="645"/>
                  </a:lnTo>
                  <a:lnTo>
                    <a:pt x="466" y="635"/>
                  </a:lnTo>
                  <a:lnTo>
                    <a:pt x="453" y="624"/>
                  </a:lnTo>
                  <a:lnTo>
                    <a:pt x="441" y="612"/>
                  </a:lnTo>
                  <a:lnTo>
                    <a:pt x="430" y="601"/>
                  </a:lnTo>
                  <a:lnTo>
                    <a:pt x="416" y="589"/>
                  </a:lnTo>
                  <a:lnTo>
                    <a:pt x="403" y="576"/>
                  </a:lnTo>
                  <a:lnTo>
                    <a:pt x="389" y="562"/>
                  </a:lnTo>
                  <a:lnTo>
                    <a:pt x="378" y="549"/>
                  </a:lnTo>
                  <a:lnTo>
                    <a:pt x="362" y="534"/>
                  </a:lnTo>
                  <a:lnTo>
                    <a:pt x="349" y="518"/>
                  </a:lnTo>
                  <a:lnTo>
                    <a:pt x="336" y="503"/>
                  </a:lnTo>
                  <a:lnTo>
                    <a:pt x="320" y="487"/>
                  </a:lnTo>
                  <a:lnTo>
                    <a:pt x="307" y="470"/>
                  </a:lnTo>
                  <a:lnTo>
                    <a:pt x="291" y="453"/>
                  </a:lnTo>
                  <a:lnTo>
                    <a:pt x="276" y="436"/>
                  </a:lnTo>
                  <a:lnTo>
                    <a:pt x="261" y="416"/>
                  </a:lnTo>
                  <a:lnTo>
                    <a:pt x="245" y="397"/>
                  </a:lnTo>
                  <a:lnTo>
                    <a:pt x="228" y="378"/>
                  </a:lnTo>
                  <a:lnTo>
                    <a:pt x="213" y="357"/>
                  </a:lnTo>
                  <a:lnTo>
                    <a:pt x="195" y="338"/>
                  </a:lnTo>
                  <a:lnTo>
                    <a:pt x="178" y="317"/>
                  </a:lnTo>
                  <a:lnTo>
                    <a:pt x="161" y="294"/>
                  </a:lnTo>
                  <a:lnTo>
                    <a:pt x="144" y="271"/>
                  </a:lnTo>
                  <a:lnTo>
                    <a:pt x="126" y="249"/>
                  </a:lnTo>
                  <a:lnTo>
                    <a:pt x="109" y="224"/>
                  </a:lnTo>
                  <a:lnTo>
                    <a:pt x="92" y="201"/>
                  </a:lnTo>
                  <a:lnTo>
                    <a:pt x="73" y="176"/>
                  </a:lnTo>
                  <a:lnTo>
                    <a:pt x="55" y="152"/>
                  </a:lnTo>
                  <a:lnTo>
                    <a:pt x="36" y="125"/>
                  </a:lnTo>
                  <a:lnTo>
                    <a:pt x="27" y="115"/>
                  </a:lnTo>
                  <a:lnTo>
                    <a:pt x="21" y="107"/>
                  </a:lnTo>
                  <a:lnTo>
                    <a:pt x="13" y="98"/>
                  </a:lnTo>
                  <a:lnTo>
                    <a:pt x="9" y="90"/>
                  </a:lnTo>
                  <a:lnTo>
                    <a:pt x="5" y="82"/>
                  </a:lnTo>
                  <a:lnTo>
                    <a:pt x="2" y="75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3" y="46"/>
                  </a:lnTo>
                  <a:lnTo>
                    <a:pt x="7" y="34"/>
                  </a:lnTo>
                  <a:lnTo>
                    <a:pt x="13" y="23"/>
                  </a:lnTo>
                  <a:lnTo>
                    <a:pt x="21" y="15"/>
                  </a:lnTo>
                  <a:lnTo>
                    <a:pt x="28" y="9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59" y="0"/>
                  </a:lnTo>
                  <a:lnTo>
                    <a:pt x="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 rot="707844">
              <a:off x="632346" y="3976769"/>
              <a:ext cx="724599" cy="773254"/>
            </a:xfrm>
            <a:custGeom>
              <a:avLst/>
              <a:gdLst/>
              <a:ahLst/>
              <a:cxnLst>
                <a:cxn ang="0">
                  <a:pos x="1029" y="4"/>
                </a:cxn>
                <a:cxn ang="0">
                  <a:pos x="1050" y="23"/>
                </a:cxn>
                <a:cxn ang="0">
                  <a:pos x="1058" y="60"/>
                </a:cxn>
                <a:cxn ang="0">
                  <a:pos x="1054" y="98"/>
                </a:cxn>
                <a:cxn ang="0">
                  <a:pos x="1046" y="148"/>
                </a:cxn>
                <a:cxn ang="0">
                  <a:pos x="1033" y="208"/>
                </a:cxn>
                <a:cxn ang="0">
                  <a:pos x="1014" y="277"/>
                </a:cxn>
                <a:cxn ang="0">
                  <a:pos x="989" y="354"/>
                </a:cxn>
                <a:cxn ang="0">
                  <a:pos x="943" y="492"/>
                </a:cxn>
                <a:cxn ang="0">
                  <a:pos x="881" y="667"/>
                </a:cxn>
                <a:cxn ang="0">
                  <a:pos x="812" y="851"/>
                </a:cxn>
                <a:cxn ang="0">
                  <a:pos x="739" y="1045"/>
                </a:cxn>
                <a:cxn ang="0">
                  <a:pos x="661" y="1246"/>
                </a:cxn>
                <a:cxn ang="0">
                  <a:pos x="597" y="1415"/>
                </a:cxn>
                <a:cxn ang="0">
                  <a:pos x="567" y="1503"/>
                </a:cxn>
                <a:cxn ang="0">
                  <a:pos x="536" y="1598"/>
                </a:cxn>
                <a:cxn ang="0">
                  <a:pos x="503" y="1699"/>
                </a:cxn>
                <a:cxn ang="0">
                  <a:pos x="471" y="1811"/>
                </a:cxn>
                <a:cxn ang="0">
                  <a:pos x="438" y="1928"/>
                </a:cxn>
                <a:cxn ang="0">
                  <a:pos x="417" y="2006"/>
                </a:cxn>
                <a:cxn ang="0">
                  <a:pos x="394" y="2068"/>
                </a:cxn>
                <a:cxn ang="0">
                  <a:pos x="367" y="2114"/>
                </a:cxn>
                <a:cxn ang="0">
                  <a:pos x="340" y="2143"/>
                </a:cxn>
                <a:cxn ang="0">
                  <a:pos x="311" y="2158"/>
                </a:cxn>
                <a:cxn ang="0">
                  <a:pos x="281" y="2154"/>
                </a:cxn>
                <a:cxn ang="0">
                  <a:pos x="250" y="2137"/>
                </a:cxn>
                <a:cxn ang="0">
                  <a:pos x="217" y="2104"/>
                </a:cxn>
                <a:cxn ang="0">
                  <a:pos x="185" y="2056"/>
                </a:cxn>
                <a:cxn ang="0">
                  <a:pos x="150" y="1993"/>
                </a:cxn>
                <a:cxn ang="0">
                  <a:pos x="119" y="1920"/>
                </a:cxn>
                <a:cxn ang="0">
                  <a:pos x="96" y="1857"/>
                </a:cxn>
                <a:cxn ang="0">
                  <a:pos x="77" y="1797"/>
                </a:cxn>
                <a:cxn ang="0">
                  <a:pos x="60" y="1743"/>
                </a:cxn>
                <a:cxn ang="0">
                  <a:pos x="44" y="1694"/>
                </a:cxn>
                <a:cxn ang="0">
                  <a:pos x="33" y="1649"/>
                </a:cxn>
                <a:cxn ang="0">
                  <a:pos x="21" y="1609"/>
                </a:cxn>
                <a:cxn ang="0">
                  <a:pos x="8" y="1550"/>
                </a:cxn>
                <a:cxn ang="0">
                  <a:pos x="0" y="1496"/>
                </a:cxn>
                <a:cxn ang="0">
                  <a:pos x="2" y="1459"/>
                </a:cxn>
                <a:cxn ang="0">
                  <a:pos x="10" y="1429"/>
                </a:cxn>
                <a:cxn ang="0">
                  <a:pos x="23" y="1400"/>
                </a:cxn>
                <a:cxn ang="0">
                  <a:pos x="42" y="1373"/>
                </a:cxn>
                <a:cxn ang="0">
                  <a:pos x="69" y="1346"/>
                </a:cxn>
                <a:cxn ang="0">
                  <a:pos x="112" y="1313"/>
                </a:cxn>
                <a:cxn ang="0">
                  <a:pos x="177" y="1260"/>
                </a:cxn>
                <a:cxn ang="0">
                  <a:pos x="240" y="1200"/>
                </a:cxn>
                <a:cxn ang="0">
                  <a:pos x="300" y="1137"/>
                </a:cxn>
                <a:cxn ang="0">
                  <a:pos x="357" y="1066"/>
                </a:cxn>
                <a:cxn ang="0">
                  <a:pos x="409" y="987"/>
                </a:cxn>
                <a:cxn ang="0">
                  <a:pos x="448" y="931"/>
                </a:cxn>
                <a:cxn ang="0">
                  <a:pos x="490" y="870"/>
                </a:cxn>
                <a:cxn ang="0">
                  <a:pos x="534" y="801"/>
                </a:cxn>
                <a:cxn ang="0">
                  <a:pos x="582" y="726"/>
                </a:cxn>
                <a:cxn ang="0">
                  <a:pos x="630" y="645"/>
                </a:cxn>
                <a:cxn ang="0">
                  <a:pos x="682" y="557"/>
                </a:cxn>
                <a:cxn ang="0">
                  <a:pos x="734" y="461"/>
                </a:cxn>
                <a:cxn ang="0">
                  <a:pos x="789" y="359"/>
                </a:cxn>
                <a:cxn ang="0">
                  <a:pos x="845" y="250"/>
                </a:cxn>
                <a:cxn ang="0">
                  <a:pos x="902" y="135"/>
                </a:cxn>
                <a:cxn ang="0">
                  <a:pos x="952" y="41"/>
                </a:cxn>
                <a:cxn ang="0">
                  <a:pos x="977" y="14"/>
                </a:cxn>
                <a:cxn ang="0">
                  <a:pos x="1002" y="0"/>
                </a:cxn>
              </a:cxnLst>
              <a:rect l="0" t="0" r="r" b="b"/>
              <a:pathLst>
                <a:path w="1058" h="2158">
                  <a:moveTo>
                    <a:pt x="1010" y="0"/>
                  </a:moveTo>
                  <a:lnTo>
                    <a:pt x="1020" y="2"/>
                  </a:lnTo>
                  <a:lnTo>
                    <a:pt x="1029" y="4"/>
                  </a:lnTo>
                  <a:lnTo>
                    <a:pt x="1037" y="8"/>
                  </a:lnTo>
                  <a:lnTo>
                    <a:pt x="1045" y="16"/>
                  </a:lnTo>
                  <a:lnTo>
                    <a:pt x="1050" y="23"/>
                  </a:lnTo>
                  <a:lnTo>
                    <a:pt x="1054" y="33"/>
                  </a:lnTo>
                  <a:lnTo>
                    <a:pt x="1056" y="46"/>
                  </a:lnTo>
                  <a:lnTo>
                    <a:pt x="1058" y="60"/>
                  </a:lnTo>
                  <a:lnTo>
                    <a:pt x="1056" y="71"/>
                  </a:lnTo>
                  <a:lnTo>
                    <a:pt x="1056" y="85"/>
                  </a:lnTo>
                  <a:lnTo>
                    <a:pt x="1054" y="98"/>
                  </a:lnTo>
                  <a:lnTo>
                    <a:pt x="1052" y="114"/>
                  </a:lnTo>
                  <a:lnTo>
                    <a:pt x="1050" y="131"/>
                  </a:lnTo>
                  <a:lnTo>
                    <a:pt x="1046" y="148"/>
                  </a:lnTo>
                  <a:lnTo>
                    <a:pt x="1043" y="165"/>
                  </a:lnTo>
                  <a:lnTo>
                    <a:pt x="1039" y="187"/>
                  </a:lnTo>
                  <a:lnTo>
                    <a:pt x="1033" y="208"/>
                  </a:lnTo>
                  <a:lnTo>
                    <a:pt x="1027" y="229"/>
                  </a:lnTo>
                  <a:lnTo>
                    <a:pt x="1022" y="252"/>
                  </a:lnTo>
                  <a:lnTo>
                    <a:pt x="1014" y="277"/>
                  </a:lnTo>
                  <a:lnTo>
                    <a:pt x="1006" y="302"/>
                  </a:lnTo>
                  <a:lnTo>
                    <a:pt x="997" y="327"/>
                  </a:lnTo>
                  <a:lnTo>
                    <a:pt x="989" y="354"/>
                  </a:lnTo>
                  <a:lnTo>
                    <a:pt x="979" y="382"/>
                  </a:lnTo>
                  <a:lnTo>
                    <a:pt x="960" y="436"/>
                  </a:lnTo>
                  <a:lnTo>
                    <a:pt x="943" y="492"/>
                  </a:lnTo>
                  <a:lnTo>
                    <a:pt x="922" y="549"/>
                  </a:lnTo>
                  <a:lnTo>
                    <a:pt x="902" y="607"/>
                  </a:lnTo>
                  <a:lnTo>
                    <a:pt x="881" y="667"/>
                  </a:lnTo>
                  <a:lnTo>
                    <a:pt x="858" y="726"/>
                  </a:lnTo>
                  <a:lnTo>
                    <a:pt x="835" y="787"/>
                  </a:lnTo>
                  <a:lnTo>
                    <a:pt x="812" y="851"/>
                  </a:lnTo>
                  <a:lnTo>
                    <a:pt x="789" y="914"/>
                  </a:lnTo>
                  <a:lnTo>
                    <a:pt x="764" y="977"/>
                  </a:lnTo>
                  <a:lnTo>
                    <a:pt x="739" y="1045"/>
                  </a:lnTo>
                  <a:lnTo>
                    <a:pt x="714" y="1110"/>
                  </a:lnTo>
                  <a:lnTo>
                    <a:pt x="687" y="1179"/>
                  </a:lnTo>
                  <a:lnTo>
                    <a:pt x="661" y="1246"/>
                  </a:lnTo>
                  <a:lnTo>
                    <a:pt x="634" y="1317"/>
                  </a:lnTo>
                  <a:lnTo>
                    <a:pt x="607" y="1388"/>
                  </a:lnTo>
                  <a:lnTo>
                    <a:pt x="597" y="1415"/>
                  </a:lnTo>
                  <a:lnTo>
                    <a:pt x="588" y="1444"/>
                  </a:lnTo>
                  <a:lnTo>
                    <a:pt x="576" y="1473"/>
                  </a:lnTo>
                  <a:lnTo>
                    <a:pt x="567" y="1503"/>
                  </a:lnTo>
                  <a:lnTo>
                    <a:pt x="557" y="1534"/>
                  </a:lnTo>
                  <a:lnTo>
                    <a:pt x="545" y="1565"/>
                  </a:lnTo>
                  <a:lnTo>
                    <a:pt x="536" y="1598"/>
                  </a:lnTo>
                  <a:lnTo>
                    <a:pt x="524" y="1630"/>
                  </a:lnTo>
                  <a:lnTo>
                    <a:pt x="515" y="1665"/>
                  </a:lnTo>
                  <a:lnTo>
                    <a:pt x="503" y="1699"/>
                  </a:lnTo>
                  <a:lnTo>
                    <a:pt x="494" y="1736"/>
                  </a:lnTo>
                  <a:lnTo>
                    <a:pt x="482" y="1772"/>
                  </a:lnTo>
                  <a:lnTo>
                    <a:pt x="471" y="1811"/>
                  </a:lnTo>
                  <a:lnTo>
                    <a:pt x="461" y="1849"/>
                  </a:lnTo>
                  <a:lnTo>
                    <a:pt x="449" y="1887"/>
                  </a:lnTo>
                  <a:lnTo>
                    <a:pt x="438" y="1928"/>
                  </a:lnTo>
                  <a:lnTo>
                    <a:pt x="432" y="1956"/>
                  </a:lnTo>
                  <a:lnTo>
                    <a:pt x="424" y="1981"/>
                  </a:lnTo>
                  <a:lnTo>
                    <a:pt x="417" y="2006"/>
                  </a:lnTo>
                  <a:lnTo>
                    <a:pt x="409" y="2028"/>
                  </a:lnTo>
                  <a:lnTo>
                    <a:pt x="401" y="2049"/>
                  </a:lnTo>
                  <a:lnTo>
                    <a:pt x="394" y="2068"/>
                  </a:lnTo>
                  <a:lnTo>
                    <a:pt x="386" y="2085"/>
                  </a:lnTo>
                  <a:lnTo>
                    <a:pt x="377" y="2100"/>
                  </a:lnTo>
                  <a:lnTo>
                    <a:pt x="367" y="2114"/>
                  </a:lnTo>
                  <a:lnTo>
                    <a:pt x="359" y="2125"/>
                  </a:lnTo>
                  <a:lnTo>
                    <a:pt x="350" y="2135"/>
                  </a:lnTo>
                  <a:lnTo>
                    <a:pt x="340" y="2143"/>
                  </a:lnTo>
                  <a:lnTo>
                    <a:pt x="330" y="2150"/>
                  </a:lnTo>
                  <a:lnTo>
                    <a:pt x="321" y="2154"/>
                  </a:lnTo>
                  <a:lnTo>
                    <a:pt x="311" y="2158"/>
                  </a:lnTo>
                  <a:lnTo>
                    <a:pt x="300" y="2158"/>
                  </a:lnTo>
                  <a:lnTo>
                    <a:pt x="290" y="2158"/>
                  </a:lnTo>
                  <a:lnTo>
                    <a:pt x="281" y="2154"/>
                  </a:lnTo>
                  <a:lnTo>
                    <a:pt x="269" y="2150"/>
                  </a:lnTo>
                  <a:lnTo>
                    <a:pt x="259" y="2145"/>
                  </a:lnTo>
                  <a:lnTo>
                    <a:pt x="250" y="2137"/>
                  </a:lnTo>
                  <a:lnTo>
                    <a:pt x="238" y="2127"/>
                  </a:lnTo>
                  <a:lnTo>
                    <a:pt x="229" y="2118"/>
                  </a:lnTo>
                  <a:lnTo>
                    <a:pt x="217" y="2104"/>
                  </a:lnTo>
                  <a:lnTo>
                    <a:pt x="208" y="2089"/>
                  </a:lnTo>
                  <a:lnTo>
                    <a:pt x="196" y="2074"/>
                  </a:lnTo>
                  <a:lnTo>
                    <a:pt x="185" y="2056"/>
                  </a:lnTo>
                  <a:lnTo>
                    <a:pt x="173" y="2037"/>
                  </a:lnTo>
                  <a:lnTo>
                    <a:pt x="162" y="2016"/>
                  </a:lnTo>
                  <a:lnTo>
                    <a:pt x="150" y="1993"/>
                  </a:lnTo>
                  <a:lnTo>
                    <a:pt x="138" y="1968"/>
                  </a:lnTo>
                  <a:lnTo>
                    <a:pt x="127" y="1941"/>
                  </a:lnTo>
                  <a:lnTo>
                    <a:pt x="119" y="1920"/>
                  </a:lnTo>
                  <a:lnTo>
                    <a:pt x="112" y="1897"/>
                  </a:lnTo>
                  <a:lnTo>
                    <a:pt x="104" y="1876"/>
                  </a:lnTo>
                  <a:lnTo>
                    <a:pt x="96" y="1857"/>
                  </a:lnTo>
                  <a:lnTo>
                    <a:pt x="90" y="1836"/>
                  </a:lnTo>
                  <a:lnTo>
                    <a:pt x="85" y="1816"/>
                  </a:lnTo>
                  <a:lnTo>
                    <a:pt x="77" y="1797"/>
                  </a:lnTo>
                  <a:lnTo>
                    <a:pt x="71" y="1780"/>
                  </a:lnTo>
                  <a:lnTo>
                    <a:pt x="66" y="1761"/>
                  </a:lnTo>
                  <a:lnTo>
                    <a:pt x="60" y="1743"/>
                  </a:lnTo>
                  <a:lnTo>
                    <a:pt x="56" y="1726"/>
                  </a:lnTo>
                  <a:lnTo>
                    <a:pt x="50" y="1711"/>
                  </a:lnTo>
                  <a:lnTo>
                    <a:pt x="44" y="1694"/>
                  </a:lnTo>
                  <a:lnTo>
                    <a:pt x="41" y="1678"/>
                  </a:lnTo>
                  <a:lnTo>
                    <a:pt x="37" y="1663"/>
                  </a:lnTo>
                  <a:lnTo>
                    <a:pt x="33" y="1649"/>
                  </a:lnTo>
                  <a:lnTo>
                    <a:pt x="29" y="1634"/>
                  </a:lnTo>
                  <a:lnTo>
                    <a:pt x="25" y="1621"/>
                  </a:lnTo>
                  <a:lnTo>
                    <a:pt x="21" y="1609"/>
                  </a:lnTo>
                  <a:lnTo>
                    <a:pt x="18" y="1596"/>
                  </a:lnTo>
                  <a:lnTo>
                    <a:pt x="14" y="1571"/>
                  </a:lnTo>
                  <a:lnTo>
                    <a:pt x="8" y="1550"/>
                  </a:lnTo>
                  <a:lnTo>
                    <a:pt x="4" y="1530"/>
                  </a:lnTo>
                  <a:lnTo>
                    <a:pt x="2" y="1511"/>
                  </a:lnTo>
                  <a:lnTo>
                    <a:pt x="0" y="1496"/>
                  </a:lnTo>
                  <a:lnTo>
                    <a:pt x="0" y="1480"/>
                  </a:lnTo>
                  <a:lnTo>
                    <a:pt x="0" y="1469"/>
                  </a:lnTo>
                  <a:lnTo>
                    <a:pt x="2" y="1459"/>
                  </a:lnTo>
                  <a:lnTo>
                    <a:pt x="4" y="1448"/>
                  </a:lnTo>
                  <a:lnTo>
                    <a:pt x="6" y="1438"/>
                  </a:lnTo>
                  <a:lnTo>
                    <a:pt x="10" y="1429"/>
                  </a:lnTo>
                  <a:lnTo>
                    <a:pt x="14" y="1419"/>
                  </a:lnTo>
                  <a:lnTo>
                    <a:pt x="18" y="1409"/>
                  </a:lnTo>
                  <a:lnTo>
                    <a:pt x="23" y="1400"/>
                  </a:lnTo>
                  <a:lnTo>
                    <a:pt x="29" y="1390"/>
                  </a:lnTo>
                  <a:lnTo>
                    <a:pt x="35" y="1383"/>
                  </a:lnTo>
                  <a:lnTo>
                    <a:pt x="42" y="1373"/>
                  </a:lnTo>
                  <a:lnTo>
                    <a:pt x="50" y="1363"/>
                  </a:lnTo>
                  <a:lnTo>
                    <a:pt x="60" y="1356"/>
                  </a:lnTo>
                  <a:lnTo>
                    <a:pt x="69" y="1346"/>
                  </a:lnTo>
                  <a:lnTo>
                    <a:pt x="79" y="1338"/>
                  </a:lnTo>
                  <a:lnTo>
                    <a:pt x="90" y="1329"/>
                  </a:lnTo>
                  <a:lnTo>
                    <a:pt x="112" y="1313"/>
                  </a:lnTo>
                  <a:lnTo>
                    <a:pt x="135" y="1296"/>
                  </a:lnTo>
                  <a:lnTo>
                    <a:pt x="156" y="1279"/>
                  </a:lnTo>
                  <a:lnTo>
                    <a:pt x="177" y="1260"/>
                  </a:lnTo>
                  <a:lnTo>
                    <a:pt x="200" y="1240"/>
                  </a:lnTo>
                  <a:lnTo>
                    <a:pt x="219" y="1221"/>
                  </a:lnTo>
                  <a:lnTo>
                    <a:pt x="240" y="1200"/>
                  </a:lnTo>
                  <a:lnTo>
                    <a:pt x="261" y="1181"/>
                  </a:lnTo>
                  <a:lnTo>
                    <a:pt x="281" y="1158"/>
                  </a:lnTo>
                  <a:lnTo>
                    <a:pt x="300" y="1137"/>
                  </a:lnTo>
                  <a:lnTo>
                    <a:pt x="319" y="1114"/>
                  </a:lnTo>
                  <a:lnTo>
                    <a:pt x="338" y="1089"/>
                  </a:lnTo>
                  <a:lnTo>
                    <a:pt x="357" y="1066"/>
                  </a:lnTo>
                  <a:lnTo>
                    <a:pt x="375" y="1041"/>
                  </a:lnTo>
                  <a:lnTo>
                    <a:pt x="392" y="1014"/>
                  </a:lnTo>
                  <a:lnTo>
                    <a:pt x="409" y="987"/>
                  </a:lnTo>
                  <a:lnTo>
                    <a:pt x="423" y="970"/>
                  </a:lnTo>
                  <a:lnTo>
                    <a:pt x="434" y="951"/>
                  </a:lnTo>
                  <a:lnTo>
                    <a:pt x="448" y="931"/>
                  </a:lnTo>
                  <a:lnTo>
                    <a:pt x="463" y="912"/>
                  </a:lnTo>
                  <a:lnTo>
                    <a:pt x="476" y="891"/>
                  </a:lnTo>
                  <a:lnTo>
                    <a:pt x="490" y="870"/>
                  </a:lnTo>
                  <a:lnTo>
                    <a:pt x="505" y="849"/>
                  </a:lnTo>
                  <a:lnTo>
                    <a:pt x="520" y="826"/>
                  </a:lnTo>
                  <a:lnTo>
                    <a:pt x="534" y="801"/>
                  </a:lnTo>
                  <a:lnTo>
                    <a:pt x="549" y="778"/>
                  </a:lnTo>
                  <a:lnTo>
                    <a:pt x="567" y="753"/>
                  </a:lnTo>
                  <a:lnTo>
                    <a:pt x="582" y="726"/>
                  </a:lnTo>
                  <a:lnTo>
                    <a:pt x="597" y="701"/>
                  </a:lnTo>
                  <a:lnTo>
                    <a:pt x="615" y="674"/>
                  </a:lnTo>
                  <a:lnTo>
                    <a:pt x="630" y="645"/>
                  </a:lnTo>
                  <a:lnTo>
                    <a:pt x="647" y="617"/>
                  </a:lnTo>
                  <a:lnTo>
                    <a:pt x="664" y="588"/>
                  </a:lnTo>
                  <a:lnTo>
                    <a:pt x="682" y="557"/>
                  </a:lnTo>
                  <a:lnTo>
                    <a:pt x="699" y="526"/>
                  </a:lnTo>
                  <a:lnTo>
                    <a:pt x="716" y="494"/>
                  </a:lnTo>
                  <a:lnTo>
                    <a:pt x="734" y="461"/>
                  </a:lnTo>
                  <a:lnTo>
                    <a:pt x="753" y="428"/>
                  </a:lnTo>
                  <a:lnTo>
                    <a:pt x="770" y="394"/>
                  </a:lnTo>
                  <a:lnTo>
                    <a:pt x="789" y="359"/>
                  </a:lnTo>
                  <a:lnTo>
                    <a:pt x="808" y="325"/>
                  </a:lnTo>
                  <a:lnTo>
                    <a:pt x="826" y="288"/>
                  </a:lnTo>
                  <a:lnTo>
                    <a:pt x="845" y="250"/>
                  </a:lnTo>
                  <a:lnTo>
                    <a:pt x="864" y="213"/>
                  </a:lnTo>
                  <a:lnTo>
                    <a:pt x="883" y="173"/>
                  </a:lnTo>
                  <a:lnTo>
                    <a:pt x="902" y="135"/>
                  </a:lnTo>
                  <a:lnTo>
                    <a:pt x="924" y="94"/>
                  </a:lnTo>
                  <a:lnTo>
                    <a:pt x="943" y="54"/>
                  </a:lnTo>
                  <a:lnTo>
                    <a:pt x="952" y="41"/>
                  </a:lnTo>
                  <a:lnTo>
                    <a:pt x="960" y="31"/>
                  </a:lnTo>
                  <a:lnTo>
                    <a:pt x="970" y="22"/>
                  </a:lnTo>
                  <a:lnTo>
                    <a:pt x="977" y="14"/>
                  </a:lnTo>
                  <a:lnTo>
                    <a:pt x="987" y="8"/>
                  </a:lnTo>
                  <a:lnTo>
                    <a:pt x="995" y="4"/>
                  </a:lnTo>
                  <a:lnTo>
                    <a:pt x="1002" y="0"/>
                  </a:lnTo>
                  <a:lnTo>
                    <a:pt x="1010" y="0"/>
                  </a:lnTo>
                  <a:lnTo>
                    <a:pt x="101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506" name="Picture 2" descr="high-fever-b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4343400"/>
            <a:ext cx="2133600" cy="2133600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762000" y="64008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http://www.health.com/health/gallery/0,,20513064_4,00.html</a:t>
            </a:r>
            <a:endParaRPr lang="en-US" sz="1000" dirty="0"/>
          </a:p>
        </p:txBody>
      </p:sp>
      <p:pic>
        <p:nvPicPr>
          <p:cNvPr id="21508" name="Picture 4" descr="File:Doctor uses a stethoscope to examine a young patient.JPE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3962400"/>
            <a:ext cx="2590800" cy="2603819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4038600" y="4648200"/>
            <a:ext cx="6858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病人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3048000" y="4876800"/>
            <a:ext cx="9144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800600" y="5181600"/>
            <a:ext cx="17526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5" grpId="0" animBg="1"/>
      <p:bldP spid="37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371600"/>
            <a:ext cx="831182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201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Meishing\Desktop\meizhou pics\42-35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6897234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0" y="2590800"/>
            <a:ext cx="12192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0" y="3429000"/>
            <a:ext cx="12192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0" y="4267200"/>
            <a:ext cx="12192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0" y="5181600"/>
            <a:ext cx="12192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6096000"/>
            <a:ext cx="12192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086600" y="2286000"/>
            <a:ext cx="915988" cy="1116013"/>
            <a:chOff x="632346" y="1985963"/>
            <a:chExt cx="3636442" cy="3854450"/>
          </a:xfrm>
          <a:solidFill>
            <a:srgbClr val="69FD35"/>
          </a:solidFill>
        </p:grpSpPr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2605088" y="1985963"/>
              <a:ext cx="563562" cy="696912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150" y="9"/>
                </a:cxn>
                <a:cxn ang="0">
                  <a:pos x="209" y="27"/>
                </a:cxn>
                <a:cxn ang="0">
                  <a:pos x="270" y="50"/>
                </a:cxn>
                <a:cxn ang="0">
                  <a:pos x="338" y="82"/>
                </a:cxn>
                <a:cxn ang="0">
                  <a:pos x="409" y="125"/>
                </a:cxn>
                <a:cxn ang="0">
                  <a:pos x="476" y="169"/>
                </a:cxn>
                <a:cxn ang="0">
                  <a:pos x="533" y="211"/>
                </a:cxn>
                <a:cxn ang="0">
                  <a:pos x="581" y="253"/>
                </a:cxn>
                <a:cxn ang="0">
                  <a:pos x="618" y="297"/>
                </a:cxn>
                <a:cxn ang="0">
                  <a:pos x="645" y="341"/>
                </a:cxn>
                <a:cxn ang="0">
                  <a:pos x="683" y="432"/>
                </a:cxn>
                <a:cxn ang="0">
                  <a:pos x="699" y="495"/>
                </a:cxn>
                <a:cxn ang="0">
                  <a:pos x="706" y="543"/>
                </a:cxn>
                <a:cxn ang="0">
                  <a:pos x="708" y="591"/>
                </a:cxn>
                <a:cxn ang="0">
                  <a:pos x="706" y="641"/>
                </a:cxn>
                <a:cxn ang="0">
                  <a:pos x="701" y="687"/>
                </a:cxn>
                <a:cxn ang="0">
                  <a:pos x="689" y="729"/>
                </a:cxn>
                <a:cxn ang="0">
                  <a:pos x="676" y="766"/>
                </a:cxn>
                <a:cxn ang="0">
                  <a:pos x="656" y="796"/>
                </a:cxn>
                <a:cxn ang="0">
                  <a:pos x="633" y="821"/>
                </a:cxn>
                <a:cxn ang="0">
                  <a:pos x="606" y="842"/>
                </a:cxn>
                <a:cxn ang="0">
                  <a:pos x="576" y="860"/>
                </a:cxn>
                <a:cxn ang="0">
                  <a:pos x="541" y="871"/>
                </a:cxn>
                <a:cxn ang="0">
                  <a:pos x="503" y="877"/>
                </a:cxn>
                <a:cxn ang="0">
                  <a:pos x="466" y="877"/>
                </a:cxn>
                <a:cxn ang="0">
                  <a:pos x="445" y="871"/>
                </a:cxn>
                <a:cxn ang="0">
                  <a:pos x="422" y="862"/>
                </a:cxn>
                <a:cxn ang="0">
                  <a:pos x="399" y="844"/>
                </a:cxn>
                <a:cxn ang="0">
                  <a:pos x="374" y="821"/>
                </a:cxn>
                <a:cxn ang="0">
                  <a:pos x="349" y="793"/>
                </a:cxn>
                <a:cxn ang="0">
                  <a:pos x="322" y="756"/>
                </a:cxn>
                <a:cxn ang="0">
                  <a:pos x="294" y="716"/>
                </a:cxn>
                <a:cxn ang="0">
                  <a:pos x="265" y="668"/>
                </a:cxn>
                <a:cxn ang="0">
                  <a:pos x="236" y="616"/>
                </a:cxn>
                <a:cxn ang="0">
                  <a:pos x="205" y="556"/>
                </a:cxn>
                <a:cxn ang="0">
                  <a:pos x="171" y="487"/>
                </a:cxn>
                <a:cxn ang="0">
                  <a:pos x="138" y="420"/>
                </a:cxn>
                <a:cxn ang="0">
                  <a:pos x="109" y="359"/>
                </a:cxn>
                <a:cxn ang="0">
                  <a:pos x="84" y="301"/>
                </a:cxn>
                <a:cxn ang="0">
                  <a:pos x="61" y="249"/>
                </a:cxn>
                <a:cxn ang="0">
                  <a:pos x="44" y="205"/>
                </a:cxn>
                <a:cxn ang="0">
                  <a:pos x="29" y="163"/>
                </a:cxn>
                <a:cxn ang="0">
                  <a:pos x="15" y="128"/>
                </a:cxn>
                <a:cxn ang="0">
                  <a:pos x="8" y="98"/>
                </a:cxn>
                <a:cxn ang="0">
                  <a:pos x="2" y="75"/>
                </a:cxn>
                <a:cxn ang="0">
                  <a:pos x="0" y="54"/>
                </a:cxn>
                <a:cxn ang="0">
                  <a:pos x="4" y="38"/>
                </a:cxn>
                <a:cxn ang="0">
                  <a:pos x="9" y="25"/>
                </a:cxn>
                <a:cxn ang="0">
                  <a:pos x="27" y="11"/>
                </a:cxn>
                <a:cxn ang="0">
                  <a:pos x="63" y="0"/>
                </a:cxn>
              </a:cxnLst>
              <a:rect l="0" t="0" r="r" b="b"/>
              <a:pathLst>
                <a:path w="708" h="877">
                  <a:moveTo>
                    <a:pt x="63" y="0"/>
                  </a:moveTo>
                  <a:lnTo>
                    <a:pt x="80" y="0"/>
                  </a:lnTo>
                  <a:lnTo>
                    <a:pt x="96" y="0"/>
                  </a:lnTo>
                  <a:lnTo>
                    <a:pt x="113" y="2"/>
                  </a:lnTo>
                  <a:lnTo>
                    <a:pt x="132" y="6"/>
                  </a:lnTo>
                  <a:lnTo>
                    <a:pt x="150" y="9"/>
                  </a:lnTo>
                  <a:lnTo>
                    <a:pt x="169" y="13"/>
                  </a:lnTo>
                  <a:lnTo>
                    <a:pt x="188" y="19"/>
                  </a:lnTo>
                  <a:lnTo>
                    <a:pt x="209" y="27"/>
                  </a:lnTo>
                  <a:lnTo>
                    <a:pt x="228" y="32"/>
                  </a:lnTo>
                  <a:lnTo>
                    <a:pt x="249" y="42"/>
                  </a:lnTo>
                  <a:lnTo>
                    <a:pt x="270" y="50"/>
                  </a:lnTo>
                  <a:lnTo>
                    <a:pt x="292" y="59"/>
                  </a:lnTo>
                  <a:lnTo>
                    <a:pt x="315" y="71"/>
                  </a:lnTo>
                  <a:lnTo>
                    <a:pt x="338" y="82"/>
                  </a:lnTo>
                  <a:lnTo>
                    <a:pt x="359" y="96"/>
                  </a:lnTo>
                  <a:lnTo>
                    <a:pt x="384" y="109"/>
                  </a:lnTo>
                  <a:lnTo>
                    <a:pt x="409" y="125"/>
                  </a:lnTo>
                  <a:lnTo>
                    <a:pt x="432" y="138"/>
                  </a:lnTo>
                  <a:lnTo>
                    <a:pt x="455" y="153"/>
                  </a:lnTo>
                  <a:lnTo>
                    <a:pt x="476" y="169"/>
                  </a:lnTo>
                  <a:lnTo>
                    <a:pt x="497" y="182"/>
                  </a:lnTo>
                  <a:lnTo>
                    <a:pt x="516" y="196"/>
                  </a:lnTo>
                  <a:lnTo>
                    <a:pt x="533" y="211"/>
                  </a:lnTo>
                  <a:lnTo>
                    <a:pt x="551" y="224"/>
                  </a:lnTo>
                  <a:lnTo>
                    <a:pt x="566" y="240"/>
                  </a:lnTo>
                  <a:lnTo>
                    <a:pt x="581" y="253"/>
                  </a:lnTo>
                  <a:lnTo>
                    <a:pt x="595" y="269"/>
                  </a:lnTo>
                  <a:lnTo>
                    <a:pt x="606" y="282"/>
                  </a:lnTo>
                  <a:lnTo>
                    <a:pt x="618" y="297"/>
                  </a:lnTo>
                  <a:lnTo>
                    <a:pt x="628" y="311"/>
                  </a:lnTo>
                  <a:lnTo>
                    <a:pt x="637" y="326"/>
                  </a:lnTo>
                  <a:lnTo>
                    <a:pt x="645" y="341"/>
                  </a:lnTo>
                  <a:lnTo>
                    <a:pt x="660" y="370"/>
                  </a:lnTo>
                  <a:lnTo>
                    <a:pt x="672" y="401"/>
                  </a:lnTo>
                  <a:lnTo>
                    <a:pt x="683" y="432"/>
                  </a:lnTo>
                  <a:lnTo>
                    <a:pt x="691" y="464"/>
                  </a:lnTo>
                  <a:lnTo>
                    <a:pt x="695" y="480"/>
                  </a:lnTo>
                  <a:lnTo>
                    <a:pt x="699" y="495"/>
                  </a:lnTo>
                  <a:lnTo>
                    <a:pt x="702" y="510"/>
                  </a:lnTo>
                  <a:lnTo>
                    <a:pt x="704" y="528"/>
                  </a:lnTo>
                  <a:lnTo>
                    <a:pt x="706" y="543"/>
                  </a:lnTo>
                  <a:lnTo>
                    <a:pt x="706" y="558"/>
                  </a:lnTo>
                  <a:lnTo>
                    <a:pt x="708" y="576"/>
                  </a:lnTo>
                  <a:lnTo>
                    <a:pt x="708" y="591"/>
                  </a:lnTo>
                  <a:lnTo>
                    <a:pt x="708" y="608"/>
                  </a:lnTo>
                  <a:lnTo>
                    <a:pt x="708" y="626"/>
                  </a:lnTo>
                  <a:lnTo>
                    <a:pt x="706" y="641"/>
                  </a:lnTo>
                  <a:lnTo>
                    <a:pt x="704" y="658"/>
                  </a:lnTo>
                  <a:lnTo>
                    <a:pt x="702" y="674"/>
                  </a:lnTo>
                  <a:lnTo>
                    <a:pt x="701" y="687"/>
                  </a:lnTo>
                  <a:lnTo>
                    <a:pt x="697" y="702"/>
                  </a:lnTo>
                  <a:lnTo>
                    <a:pt x="693" y="716"/>
                  </a:lnTo>
                  <a:lnTo>
                    <a:pt x="689" y="729"/>
                  </a:lnTo>
                  <a:lnTo>
                    <a:pt x="685" y="741"/>
                  </a:lnTo>
                  <a:lnTo>
                    <a:pt x="679" y="754"/>
                  </a:lnTo>
                  <a:lnTo>
                    <a:pt x="676" y="766"/>
                  </a:lnTo>
                  <a:lnTo>
                    <a:pt x="670" y="775"/>
                  </a:lnTo>
                  <a:lnTo>
                    <a:pt x="662" y="787"/>
                  </a:lnTo>
                  <a:lnTo>
                    <a:pt x="656" y="796"/>
                  </a:lnTo>
                  <a:lnTo>
                    <a:pt x="649" y="806"/>
                  </a:lnTo>
                  <a:lnTo>
                    <a:pt x="641" y="814"/>
                  </a:lnTo>
                  <a:lnTo>
                    <a:pt x="633" y="821"/>
                  </a:lnTo>
                  <a:lnTo>
                    <a:pt x="626" y="829"/>
                  </a:lnTo>
                  <a:lnTo>
                    <a:pt x="616" y="837"/>
                  </a:lnTo>
                  <a:lnTo>
                    <a:pt x="606" y="842"/>
                  </a:lnTo>
                  <a:lnTo>
                    <a:pt x="597" y="848"/>
                  </a:lnTo>
                  <a:lnTo>
                    <a:pt x="587" y="854"/>
                  </a:lnTo>
                  <a:lnTo>
                    <a:pt x="576" y="860"/>
                  </a:lnTo>
                  <a:lnTo>
                    <a:pt x="564" y="864"/>
                  </a:lnTo>
                  <a:lnTo>
                    <a:pt x="553" y="867"/>
                  </a:lnTo>
                  <a:lnTo>
                    <a:pt x="541" y="871"/>
                  </a:lnTo>
                  <a:lnTo>
                    <a:pt x="528" y="873"/>
                  </a:lnTo>
                  <a:lnTo>
                    <a:pt x="516" y="875"/>
                  </a:lnTo>
                  <a:lnTo>
                    <a:pt x="503" y="877"/>
                  </a:lnTo>
                  <a:lnTo>
                    <a:pt x="487" y="877"/>
                  </a:lnTo>
                  <a:lnTo>
                    <a:pt x="474" y="877"/>
                  </a:lnTo>
                  <a:lnTo>
                    <a:pt x="466" y="877"/>
                  </a:lnTo>
                  <a:lnTo>
                    <a:pt x="461" y="877"/>
                  </a:lnTo>
                  <a:lnTo>
                    <a:pt x="453" y="875"/>
                  </a:lnTo>
                  <a:lnTo>
                    <a:pt x="445" y="871"/>
                  </a:lnTo>
                  <a:lnTo>
                    <a:pt x="438" y="869"/>
                  </a:lnTo>
                  <a:lnTo>
                    <a:pt x="430" y="866"/>
                  </a:lnTo>
                  <a:lnTo>
                    <a:pt x="422" y="862"/>
                  </a:lnTo>
                  <a:lnTo>
                    <a:pt x="414" y="856"/>
                  </a:lnTo>
                  <a:lnTo>
                    <a:pt x="407" y="850"/>
                  </a:lnTo>
                  <a:lnTo>
                    <a:pt x="399" y="844"/>
                  </a:lnTo>
                  <a:lnTo>
                    <a:pt x="391" y="837"/>
                  </a:lnTo>
                  <a:lnTo>
                    <a:pt x="382" y="829"/>
                  </a:lnTo>
                  <a:lnTo>
                    <a:pt x="374" y="821"/>
                  </a:lnTo>
                  <a:lnTo>
                    <a:pt x="366" y="812"/>
                  </a:lnTo>
                  <a:lnTo>
                    <a:pt x="357" y="802"/>
                  </a:lnTo>
                  <a:lnTo>
                    <a:pt x="349" y="793"/>
                  </a:lnTo>
                  <a:lnTo>
                    <a:pt x="340" y="781"/>
                  </a:lnTo>
                  <a:lnTo>
                    <a:pt x="332" y="770"/>
                  </a:lnTo>
                  <a:lnTo>
                    <a:pt x="322" y="756"/>
                  </a:lnTo>
                  <a:lnTo>
                    <a:pt x="313" y="743"/>
                  </a:lnTo>
                  <a:lnTo>
                    <a:pt x="303" y="729"/>
                  </a:lnTo>
                  <a:lnTo>
                    <a:pt x="294" y="716"/>
                  </a:lnTo>
                  <a:lnTo>
                    <a:pt x="286" y="700"/>
                  </a:lnTo>
                  <a:lnTo>
                    <a:pt x="276" y="685"/>
                  </a:lnTo>
                  <a:lnTo>
                    <a:pt x="265" y="668"/>
                  </a:lnTo>
                  <a:lnTo>
                    <a:pt x="255" y="652"/>
                  </a:lnTo>
                  <a:lnTo>
                    <a:pt x="246" y="633"/>
                  </a:lnTo>
                  <a:lnTo>
                    <a:pt x="236" y="616"/>
                  </a:lnTo>
                  <a:lnTo>
                    <a:pt x="226" y="597"/>
                  </a:lnTo>
                  <a:lnTo>
                    <a:pt x="215" y="578"/>
                  </a:lnTo>
                  <a:lnTo>
                    <a:pt x="205" y="556"/>
                  </a:lnTo>
                  <a:lnTo>
                    <a:pt x="196" y="535"/>
                  </a:lnTo>
                  <a:lnTo>
                    <a:pt x="182" y="512"/>
                  </a:lnTo>
                  <a:lnTo>
                    <a:pt x="171" y="487"/>
                  </a:lnTo>
                  <a:lnTo>
                    <a:pt x="159" y="464"/>
                  </a:lnTo>
                  <a:lnTo>
                    <a:pt x="150" y="441"/>
                  </a:lnTo>
                  <a:lnTo>
                    <a:pt x="138" y="420"/>
                  </a:lnTo>
                  <a:lnTo>
                    <a:pt x="128" y="399"/>
                  </a:lnTo>
                  <a:lnTo>
                    <a:pt x="119" y="378"/>
                  </a:lnTo>
                  <a:lnTo>
                    <a:pt x="109" y="359"/>
                  </a:lnTo>
                  <a:lnTo>
                    <a:pt x="102" y="338"/>
                  </a:lnTo>
                  <a:lnTo>
                    <a:pt x="92" y="320"/>
                  </a:lnTo>
                  <a:lnTo>
                    <a:pt x="84" y="301"/>
                  </a:lnTo>
                  <a:lnTo>
                    <a:pt x="77" y="284"/>
                  </a:lnTo>
                  <a:lnTo>
                    <a:pt x="69" y="267"/>
                  </a:lnTo>
                  <a:lnTo>
                    <a:pt x="61" y="249"/>
                  </a:lnTo>
                  <a:lnTo>
                    <a:pt x="55" y="234"/>
                  </a:lnTo>
                  <a:lnTo>
                    <a:pt x="50" y="219"/>
                  </a:lnTo>
                  <a:lnTo>
                    <a:pt x="44" y="205"/>
                  </a:lnTo>
                  <a:lnTo>
                    <a:pt x="38" y="190"/>
                  </a:lnTo>
                  <a:lnTo>
                    <a:pt x="32" y="176"/>
                  </a:lnTo>
                  <a:lnTo>
                    <a:pt x="29" y="163"/>
                  </a:lnTo>
                  <a:lnTo>
                    <a:pt x="23" y="151"/>
                  </a:lnTo>
                  <a:lnTo>
                    <a:pt x="19" y="140"/>
                  </a:lnTo>
                  <a:lnTo>
                    <a:pt x="15" y="128"/>
                  </a:lnTo>
                  <a:lnTo>
                    <a:pt x="13" y="119"/>
                  </a:lnTo>
                  <a:lnTo>
                    <a:pt x="9" y="107"/>
                  </a:lnTo>
                  <a:lnTo>
                    <a:pt x="8" y="98"/>
                  </a:lnTo>
                  <a:lnTo>
                    <a:pt x="6" y="90"/>
                  </a:lnTo>
                  <a:lnTo>
                    <a:pt x="4" y="82"/>
                  </a:lnTo>
                  <a:lnTo>
                    <a:pt x="2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2" y="44"/>
                  </a:lnTo>
                  <a:lnTo>
                    <a:pt x="4" y="38"/>
                  </a:lnTo>
                  <a:lnTo>
                    <a:pt x="4" y="32"/>
                  </a:lnTo>
                  <a:lnTo>
                    <a:pt x="8" y="29"/>
                  </a:lnTo>
                  <a:lnTo>
                    <a:pt x="9" y="25"/>
                  </a:lnTo>
                  <a:lnTo>
                    <a:pt x="13" y="21"/>
                  </a:lnTo>
                  <a:lnTo>
                    <a:pt x="17" y="17"/>
                  </a:lnTo>
                  <a:lnTo>
                    <a:pt x="27" y="11"/>
                  </a:lnTo>
                  <a:lnTo>
                    <a:pt x="36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63" y="0"/>
                  </a:lnTo>
                </a:path>
              </a:pathLst>
            </a:custGeom>
            <a:grpFill/>
            <a:ln w="9525">
              <a:solidFill>
                <a:srgbClr val="00B0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14475" y="2484438"/>
              <a:ext cx="2754313" cy="512762"/>
            </a:xfrm>
            <a:custGeom>
              <a:avLst/>
              <a:gdLst/>
              <a:ahLst/>
              <a:cxnLst>
                <a:cxn ang="0">
                  <a:pos x="3078" y="2"/>
                </a:cxn>
                <a:cxn ang="0">
                  <a:pos x="3114" y="14"/>
                </a:cxn>
                <a:cxn ang="0">
                  <a:pos x="3170" y="33"/>
                </a:cxn>
                <a:cxn ang="0">
                  <a:pos x="3239" y="60"/>
                </a:cxn>
                <a:cxn ang="0">
                  <a:pos x="3331" y="118"/>
                </a:cxn>
                <a:cxn ang="0">
                  <a:pos x="3404" y="177"/>
                </a:cxn>
                <a:cxn ang="0">
                  <a:pos x="3450" y="229"/>
                </a:cxn>
                <a:cxn ang="0">
                  <a:pos x="3469" y="271"/>
                </a:cxn>
                <a:cxn ang="0">
                  <a:pos x="3460" y="306"/>
                </a:cxn>
                <a:cxn ang="0">
                  <a:pos x="3427" y="331"/>
                </a:cxn>
                <a:cxn ang="0">
                  <a:pos x="3371" y="350"/>
                </a:cxn>
                <a:cxn ang="0">
                  <a:pos x="3293" y="359"/>
                </a:cxn>
                <a:cxn ang="0">
                  <a:pos x="3026" y="367"/>
                </a:cxn>
                <a:cxn ang="0">
                  <a:pos x="2680" y="382"/>
                </a:cxn>
                <a:cxn ang="0">
                  <a:pos x="2310" y="407"/>
                </a:cxn>
                <a:cxn ang="0">
                  <a:pos x="1916" y="442"/>
                </a:cxn>
                <a:cxn ang="0">
                  <a:pos x="1726" y="461"/>
                </a:cxn>
                <a:cxn ang="0">
                  <a:pos x="1599" y="475"/>
                </a:cxn>
                <a:cxn ang="0">
                  <a:pos x="1463" y="492"/>
                </a:cxn>
                <a:cxn ang="0">
                  <a:pos x="1317" y="511"/>
                </a:cxn>
                <a:cxn ang="0">
                  <a:pos x="1162" y="532"/>
                </a:cxn>
                <a:cxn ang="0">
                  <a:pos x="999" y="555"/>
                </a:cxn>
                <a:cxn ang="0">
                  <a:pos x="824" y="580"/>
                </a:cxn>
                <a:cxn ang="0">
                  <a:pos x="642" y="609"/>
                </a:cxn>
                <a:cxn ang="0">
                  <a:pos x="544" y="626"/>
                </a:cxn>
                <a:cxn ang="0">
                  <a:pos x="486" y="636"/>
                </a:cxn>
                <a:cxn ang="0">
                  <a:pos x="444" y="644"/>
                </a:cxn>
                <a:cxn ang="0">
                  <a:pos x="417" y="647"/>
                </a:cxn>
                <a:cxn ang="0">
                  <a:pos x="363" y="644"/>
                </a:cxn>
                <a:cxn ang="0">
                  <a:pos x="296" y="634"/>
                </a:cxn>
                <a:cxn ang="0">
                  <a:pos x="231" y="613"/>
                </a:cxn>
                <a:cxn ang="0">
                  <a:pos x="165" y="582"/>
                </a:cxn>
                <a:cxn ang="0">
                  <a:pos x="98" y="549"/>
                </a:cxn>
                <a:cxn ang="0">
                  <a:pos x="48" y="517"/>
                </a:cxn>
                <a:cxn ang="0">
                  <a:pos x="16" y="486"/>
                </a:cxn>
                <a:cxn ang="0">
                  <a:pos x="0" y="454"/>
                </a:cxn>
                <a:cxn ang="0">
                  <a:pos x="4" y="436"/>
                </a:cxn>
                <a:cxn ang="0">
                  <a:pos x="23" y="423"/>
                </a:cxn>
                <a:cxn ang="0">
                  <a:pos x="56" y="407"/>
                </a:cxn>
                <a:cxn ang="0">
                  <a:pos x="102" y="394"/>
                </a:cxn>
                <a:cxn ang="0">
                  <a:pos x="668" y="327"/>
                </a:cxn>
                <a:cxn ang="0">
                  <a:pos x="1348" y="244"/>
                </a:cxn>
                <a:cxn ang="0">
                  <a:pos x="1958" y="166"/>
                </a:cxn>
                <a:cxn ang="0">
                  <a:pos x="2500" y="87"/>
                </a:cxn>
                <a:cxn ang="0">
                  <a:pos x="2688" y="56"/>
                </a:cxn>
                <a:cxn ang="0">
                  <a:pos x="2763" y="43"/>
                </a:cxn>
                <a:cxn ang="0">
                  <a:pos x="2830" y="29"/>
                </a:cxn>
                <a:cxn ang="0">
                  <a:pos x="2889" y="20"/>
                </a:cxn>
                <a:cxn ang="0">
                  <a:pos x="2943" y="12"/>
                </a:cxn>
                <a:cxn ang="0">
                  <a:pos x="2997" y="4"/>
                </a:cxn>
                <a:cxn ang="0">
                  <a:pos x="3058" y="0"/>
                </a:cxn>
              </a:cxnLst>
              <a:rect l="0" t="0" r="r" b="b"/>
              <a:pathLst>
                <a:path w="3469" h="647">
                  <a:moveTo>
                    <a:pt x="3058" y="0"/>
                  </a:moveTo>
                  <a:lnTo>
                    <a:pt x="3064" y="0"/>
                  </a:lnTo>
                  <a:lnTo>
                    <a:pt x="3070" y="2"/>
                  </a:lnTo>
                  <a:lnTo>
                    <a:pt x="3078" y="2"/>
                  </a:lnTo>
                  <a:lnTo>
                    <a:pt x="3085" y="4"/>
                  </a:lnTo>
                  <a:lnTo>
                    <a:pt x="3093" y="8"/>
                  </a:lnTo>
                  <a:lnTo>
                    <a:pt x="3104" y="10"/>
                  </a:lnTo>
                  <a:lnTo>
                    <a:pt x="3114" y="14"/>
                  </a:lnTo>
                  <a:lnTo>
                    <a:pt x="3127" y="18"/>
                  </a:lnTo>
                  <a:lnTo>
                    <a:pt x="3139" y="22"/>
                  </a:lnTo>
                  <a:lnTo>
                    <a:pt x="3154" y="27"/>
                  </a:lnTo>
                  <a:lnTo>
                    <a:pt x="3170" y="33"/>
                  </a:lnTo>
                  <a:lnTo>
                    <a:pt x="3185" y="39"/>
                  </a:lnTo>
                  <a:lnTo>
                    <a:pt x="3202" y="45"/>
                  </a:lnTo>
                  <a:lnTo>
                    <a:pt x="3220" y="52"/>
                  </a:lnTo>
                  <a:lnTo>
                    <a:pt x="3239" y="60"/>
                  </a:lnTo>
                  <a:lnTo>
                    <a:pt x="3258" y="68"/>
                  </a:lnTo>
                  <a:lnTo>
                    <a:pt x="3285" y="85"/>
                  </a:lnTo>
                  <a:lnTo>
                    <a:pt x="3308" y="102"/>
                  </a:lnTo>
                  <a:lnTo>
                    <a:pt x="3331" y="118"/>
                  </a:lnTo>
                  <a:lnTo>
                    <a:pt x="3352" y="133"/>
                  </a:lnTo>
                  <a:lnTo>
                    <a:pt x="3371" y="148"/>
                  </a:lnTo>
                  <a:lnTo>
                    <a:pt x="3389" y="164"/>
                  </a:lnTo>
                  <a:lnTo>
                    <a:pt x="3404" y="177"/>
                  </a:lnTo>
                  <a:lnTo>
                    <a:pt x="3417" y="191"/>
                  </a:lnTo>
                  <a:lnTo>
                    <a:pt x="3429" y="204"/>
                  </a:lnTo>
                  <a:lnTo>
                    <a:pt x="3440" y="217"/>
                  </a:lnTo>
                  <a:lnTo>
                    <a:pt x="3450" y="229"/>
                  </a:lnTo>
                  <a:lnTo>
                    <a:pt x="3456" y="240"/>
                  </a:lnTo>
                  <a:lnTo>
                    <a:pt x="3462" y="252"/>
                  </a:lnTo>
                  <a:lnTo>
                    <a:pt x="3467" y="262"/>
                  </a:lnTo>
                  <a:lnTo>
                    <a:pt x="3469" y="271"/>
                  </a:lnTo>
                  <a:lnTo>
                    <a:pt x="3469" y="281"/>
                  </a:lnTo>
                  <a:lnTo>
                    <a:pt x="3467" y="290"/>
                  </a:lnTo>
                  <a:lnTo>
                    <a:pt x="3465" y="298"/>
                  </a:lnTo>
                  <a:lnTo>
                    <a:pt x="3460" y="306"/>
                  </a:lnTo>
                  <a:lnTo>
                    <a:pt x="3454" y="313"/>
                  </a:lnTo>
                  <a:lnTo>
                    <a:pt x="3446" y="319"/>
                  </a:lnTo>
                  <a:lnTo>
                    <a:pt x="3437" y="327"/>
                  </a:lnTo>
                  <a:lnTo>
                    <a:pt x="3427" y="331"/>
                  </a:lnTo>
                  <a:lnTo>
                    <a:pt x="3415" y="336"/>
                  </a:lnTo>
                  <a:lnTo>
                    <a:pt x="3402" y="342"/>
                  </a:lnTo>
                  <a:lnTo>
                    <a:pt x="3387" y="346"/>
                  </a:lnTo>
                  <a:lnTo>
                    <a:pt x="3371" y="350"/>
                  </a:lnTo>
                  <a:lnTo>
                    <a:pt x="3354" y="352"/>
                  </a:lnTo>
                  <a:lnTo>
                    <a:pt x="3335" y="356"/>
                  </a:lnTo>
                  <a:lnTo>
                    <a:pt x="3314" y="358"/>
                  </a:lnTo>
                  <a:lnTo>
                    <a:pt x="3293" y="359"/>
                  </a:lnTo>
                  <a:lnTo>
                    <a:pt x="3270" y="361"/>
                  </a:lnTo>
                  <a:lnTo>
                    <a:pt x="3191" y="361"/>
                  </a:lnTo>
                  <a:lnTo>
                    <a:pt x="3108" y="363"/>
                  </a:lnTo>
                  <a:lnTo>
                    <a:pt x="3026" y="367"/>
                  </a:lnTo>
                  <a:lnTo>
                    <a:pt x="2941" y="369"/>
                  </a:lnTo>
                  <a:lnTo>
                    <a:pt x="2855" y="373"/>
                  </a:lnTo>
                  <a:lnTo>
                    <a:pt x="2769" y="377"/>
                  </a:lnTo>
                  <a:lnTo>
                    <a:pt x="2680" y="382"/>
                  </a:lnTo>
                  <a:lnTo>
                    <a:pt x="2590" y="388"/>
                  </a:lnTo>
                  <a:lnTo>
                    <a:pt x="2498" y="394"/>
                  </a:lnTo>
                  <a:lnTo>
                    <a:pt x="2404" y="400"/>
                  </a:lnTo>
                  <a:lnTo>
                    <a:pt x="2310" y="407"/>
                  </a:lnTo>
                  <a:lnTo>
                    <a:pt x="2214" y="415"/>
                  </a:lnTo>
                  <a:lnTo>
                    <a:pt x="2116" y="423"/>
                  </a:lnTo>
                  <a:lnTo>
                    <a:pt x="2018" y="432"/>
                  </a:lnTo>
                  <a:lnTo>
                    <a:pt x="1916" y="442"/>
                  </a:lnTo>
                  <a:lnTo>
                    <a:pt x="1814" y="452"/>
                  </a:lnTo>
                  <a:lnTo>
                    <a:pt x="1786" y="455"/>
                  </a:lnTo>
                  <a:lnTo>
                    <a:pt x="1757" y="457"/>
                  </a:lnTo>
                  <a:lnTo>
                    <a:pt x="1726" y="461"/>
                  </a:lnTo>
                  <a:lnTo>
                    <a:pt x="1695" y="465"/>
                  </a:lnTo>
                  <a:lnTo>
                    <a:pt x="1663" y="469"/>
                  </a:lnTo>
                  <a:lnTo>
                    <a:pt x="1632" y="473"/>
                  </a:lnTo>
                  <a:lnTo>
                    <a:pt x="1599" y="475"/>
                  </a:lnTo>
                  <a:lnTo>
                    <a:pt x="1565" y="478"/>
                  </a:lnTo>
                  <a:lnTo>
                    <a:pt x="1532" y="484"/>
                  </a:lnTo>
                  <a:lnTo>
                    <a:pt x="1498" y="488"/>
                  </a:lnTo>
                  <a:lnTo>
                    <a:pt x="1463" y="492"/>
                  </a:lnTo>
                  <a:lnTo>
                    <a:pt x="1427" y="496"/>
                  </a:lnTo>
                  <a:lnTo>
                    <a:pt x="1390" y="502"/>
                  </a:lnTo>
                  <a:lnTo>
                    <a:pt x="1354" y="505"/>
                  </a:lnTo>
                  <a:lnTo>
                    <a:pt x="1317" y="511"/>
                  </a:lnTo>
                  <a:lnTo>
                    <a:pt x="1279" y="515"/>
                  </a:lnTo>
                  <a:lnTo>
                    <a:pt x="1240" y="521"/>
                  </a:lnTo>
                  <a:lnTo>
                    <a:pt x="1202" y="526"/>
                  </a:lnTo>
                  <a:lnTo>
                    <a:pt x="1162" y="532"/>
                  </a:lnTo>
                  <a:lnTo>
                    <a:pt x="1121" y="538"/>
                  </a:lnTo>
                  <a:lnTo>
                    <a:pt x="1081" y="544"/>
                  </a:lnTo>
                  <a:lnTo>
                    <a:pt x="1041" y="549"/>
                  </a:lnTo>
                  <a:lnTo>
                    <a:pt x="999" y="555"/>
                  </a:lnTo>
                  <a:lnTo>
                    <a:pt x="956" y="561"/>
                  </a:lnTo>
                  <a:lnTo>
                    <a:pt x="912" y="567"/>
                  </a:lnTo>
                  <a:lnTo>
                    <a:pt x="868" y="574"/>
                  </a:lnTo>
                  <a:lnTo>
                    <a:pt x="824" y="580"/>
                  </a:lnTo>
                  <a:lnTo>
                    <a:pt x="780" y="588"/>
                  </a:lnTo>
                  <a:lnTo>
                    <a:pt x="734" y="596"/>
                  </a:lnTo>
                  <a:lnTo>
                    <a:pt x="688" y="601"/>
                  </a:lnTo>
                  <a:lnTo>
                    <a:pt x="642" y="609"/>
                  </a:lnTo>
                  <a:lnTo>
                    <a:pt x="594" y="617"/>
                  </a:lnTo>
                  <a:lnTo>
                    <a:pt x="576" y="621"/>
                  </a:lnTo>
                  <a:lnTo>
                    <a:pt x="559" y="622"/>
                  </a:lnTo>
                  <a:lnTo>
                    <a:pt x="544" y="626"/>
                  </a:lnTo>
                  <a:lnTo>
                    <a:pt x="528" y="630"/>
                  </a:lnTo>
                  <a:lnTo>
                    <a:pt x="513" y="632"/>
                  </a:lnTo>
                  <a:lnTo>
                    <a:pt x="499" y="634"/>
                  </a:lnTo>
                  <a:lnTo>
                    <a:pt x="486" y="636"/>
                  </a:lnTo>
                  <a:lnTo>
                    <a:pt x="474" y="640"/>
                  </a:lnTo>
                  <a:lnTo>
                    <a:pt x="463" y="642"/>
                  </a:lnTo>
                  <a:lnTo>
                    <a:pt x="453" y="642"/>
                  </a:lnTo>
                  <a:lnTo>
                    <a:pt x="444" y="644"/>
                  </a:lnTo>
                  <a:lnTo>
                    <a:pt x="436" y="645"/>
                  </a:lnTo>
                  <a:lnTo>
                    <a:pt x="428" y="645"/>
                  </a:lnTo>
                  <a:lnTo>
                    <a:pt x="421" y="645"/>
                  </a:lnTo>
                  <a:lnTo>
                    <a:pt x="417" y="647"/>
                  </a:lnTo>
                  <a:lnTo>
                    <a:pt x="411" y="647"/>
                  </a:lnTo>
                  <a:lnTo>
                    <a:pt x="396" y="647"/>
                  </a:lnTo>
                  <a:lnTo>
                    <a:pt x="379" y="645"/>
                  </a:lnTo>
                  <a:lnTo>
                    <a:pt x="363" y="644"/>
                  </a:lnTo>
                  <a:lnTo>
                    <a:pt x="346" y="642"/>
                  </a:lnTo>
                  <a:lnTo>
                    <a:pt x="331" y="640"/>
                  </a:lnTo>
                  <a:lnTo>
                    <a:pt x="313" y="638"/>
                  </a:lnTo>
                  <a:lnTo>
                    <a:pt x="296" y="634"/>
                  </a:lnTo>
                  <a:lnTo>
                    <a:pt x="281" y="628"/>
                  </a:lnTo>
                  <a:lnTo>
                    <a:pt x="263" y="624"/>
                  </a:lnTo>
                  <a:lnTo>
                    <a:pt x="246" y="619"/>
                  </a:lnTo>
                  <a:lnTo>
                    <a:pt x="231" y="613"/>
                  </a:lnTo>
                  <a:lnTo>
                    <a:pt x="213" y="607"/>
                  </a:lnTo>
                  <a:lnTo>
                    <a:pt x="198" y="599"/>
                  </a:lnTo>
                  <a:lnTo>
                    <a:pt x="181" y="592"/>
                  </a:lnTo>
                  <a:lnTo>
                    <a:pt x="165" y="582"/>
                  </a:lnTo>
                  <a:lnTo>
                    <a:pt x="148" y="574"/>
                  </a:lnTo>
                  <a:lnTo>
                    <a:pt x="131" y="567"/>
                  </a:lnTo>
                  <a:lnTo>
                    <a:pt x="116" y="557"/>
                  </a:lnTo>
                  <a:lnTo>
                    <a:pt x="98" y="549"/>
                  </a:lnTo>
                  <a:lnTo>
                    <a:pt x="85" y="542"/>
                  </a:lnTo>
                  <a:lnTo>
                    <a:pt x="71" y="534"/>
                  </a:lnTo>
                  <a:lnTo>
                    <a:pt x="60" y="526"/>
                  </a:lnTo>
                  <a:lnTo>
                    <a:pt x="48" y="517"/>
                  </a:lnTo>
                  <a:lnTo>
                    <a:pt x="39" y="509"/>
                  </a:lnTo>
                  <a:lnTo>
                    <a:pt x="29" y="502"/>
                  </a:lnTo>
                  <a:lnTo>
                    <a:pt x="21" y="494"/>
                  </a:lnTo>
                  <a:lnTo>
                    <a:pt x="16" y="486"/>
                  </a:lnTo>
                  <a:lnTo>
                    <a:pt x="10" y="478"/>
                  </a:lnTo>
                  <a:lnTo>
                    <a:pt x="6" y="469"/>
                  </a:lnTo>
                  <a:lnTo>
                    <a:pt x="2" y="461"/>
                  </a:lnTo>
                  <a:lnTo>
                    <a:pt x="0" y="454"/>
                  </a:lnTo>
                  <a:lnTo>
                    <a:pt x="0" y="446"/>
                  </a:lnTo>
                  <a:lnTo>
                    <a:pt x="0" y="442"/>
                  </a:lnTo>
                  <a:lnTo>
                    <a:pt x="2" y="438"/>
                  </a:lnTo>
                  <a:lnTo>
                    <a:pt x="4" y="436"/>
                  </a:lnTo>
                  <a:lnTo>
                    <a:pt x="8" y="432"/>
                  </a:lnTo>
                  <a:lnTo>
                    <a:pt x="12" y="429"/>
                  </a:lnTo>
                  <a:lnTo>
                    <a:pt x="18" y="425"/>
                  </a:lnTo>
                  <a:lnTo>
                    <a:pt x="23" y="423"/>
                  </a:lnTo>
                  <a:lnTo>
                    <a:pt x="29" y="419"/>
                  </a:lnTo>
                  <a:lnTo>
                    <a:pt x="37" y="415"/>
                  </a:lnTo>
                  <a:lnTo>
                    <a:pt x="46" y="411"/>
                  </a:lnTo>
                  <a:lnTo>
                    <a:pt x="56" y="407"/>
                  </a:lnTo>
                  <a:lnTo>
                    <a:pt x="66" y="406"/>
                  </a:lnTo>
                  <a:lnTo>
                    <a:pt x="77" y="402"/>
                  </a:lnTo>
                  <a:lnTo>
                    <a:pt x="89" y="398"/>
                  </a:lnTo>
                  <a:lnTo>
                    <a:pt x="102" y="394"/>
                  </a:lnTo>
                  <a:lnTo>
                    <a:pt x="116" y="390"/>
                  </a:lnTo>
                  <a:lnTo>
                    <a:pt x="304" y="369"/>
                  </a:lnTo>
                  <a:lnTo>
                    <a:pt x="488" y="348"/>
                  </a:lnTo>
                  <a:lnTo>
                    <a:pt x="668" y="327"/>
                  </a:lnTo>
                  <a:lnTo>
                    <a:pt x="845" y="306"/>
                  </a:lnTo>
                  <a:lnTo>
                    <a:pt x="1018" y="285"/>
                  </a:lnTo>
                  <a:lnTo>
                    <a:pt x="1185" y="265"/>
                  </a:lnTo>
                  <a:lnTo>
                    <a:pt x="1348" y="244"/>
                  </a:lnTo>
                  <a:lnTo>
                    <a:pt x="1507" y="225"/>
                  </a:lnTo>
                  <a:lnTo>
                    <a:pt x="1661" y="204"/>
                  </a:lnTo>
                  <a:lnTo>
                    <a:pt x="1813" y="185"/>
                  </a:lnTo>
                  <a:lnTo>
                    <a:pt x="1958" y="166"/>
                  </a:lnTo>
                  <a:lnTo>
                    <a:pt x="2100" y="146"/>
                  </a:lnTo>
                  <a:lnTo>
                    <a:pt x="2237" y="127"/>
                  </a:lnTo>
                  <a:lnTo>
                    <a:pt x="2371" y="108"/>
                  </a:lnTo>
                  <a:lnTo>
                    <a:pt x="2500" y="87"/>
                  </a:lnTo>
                  <a:lnTo>
                    <a:pt x="2625" y="68"/>
                  </a:lnTo>
                  <a:lnTo>
                    <a:pt x="2646" y="64"/>
                  </a:lnTo>
                  <a:lnTo>
                    <a:pt x="2667" y="60"/>
                  </a:lnTo>
                  <a:lnTo>
                    <a:pt x="2688" y="56"/>
                  </a:lnTo>
                  <a:lnTo>
                    <a:pt x="2707" y="52"/>
                  </a:lnTo>
                  <a:lnTo>
                    <a:pt x="2726" y="48"/>
                  </a:lnTo>
                  <a:lnTo>
                    <a:pt x="2745" y="45"/>
                  </a:lnTo>
                  <a:lnTo>
                    <a:pt x="2763" y="43"/>
                  </a:lnTo>
                  <a:lnTo>
                    <a:pt x="2780" y="39"/>
                  </a:lnTo>
                  <a:lnTo>
                    <a:pt x="2797" y="35"/>
                  </a:lnTo>
                  <a:lnTo>
                    <a:pt x="2815" y="33"/>
                  </a:lnTo>
                  <a:lnTo>
                    <a:pt x="2830" y="29"/>
                  </a:lnTo>
                  <a:lnTo>
                    <a:pt x="2845" y="27"/>
                  </a:lnTo>
                  <a:lnTo>
                    <a:pt x="2861" y="25"/>
                  </a:lnTo>
                  <a:lnTo>
                    <a:pt x="2876" y="22"/>
                  </a:lnTo>
                  <a:lnTo>
                    <a:pt x="2889" y="20"/>
                  </a:lnTo>
                  <a:lnTo>
                    <a:pt x="2905" y="18"/>
                  </a:lnTo>
                  <a:lnTo>
                    <a:pt x="2918" y="16"/>
                  </a:lnTo>
                  <a:lnTo>
                    <a:pt x="2930" y="14"/>
                  </a:lnTo>
                  <a:lnTo>
                    <a:pt x="2943" y="12"/>
                  </a:lnTo>
                  <a:lnTo>
                    <a:pt x="2955" y="10"/>
                  </a:lnTo>
                  <a:lnTo>
                    <a:pt x="2966" y="8"/>
                  </a:lnTo>
                  <a:lnTo>
                    <a:pt x="2976" y="8"/>
                  </a:lnTo>
                  <a:lnTo>
                    <a:pt x="2997" y="4"/>
                  </a:lnTo>
                  <a:lnTo>
                    <a:pt x="3014" y="2"/>
                  </a:lnTo>
                  <a:lnTo>
                    <a:pt x="3032" y="2"/>
                  </a:lnTo>
                  <a:lnTo>
                    <a:pt x="3047" y="0"/>
                  </a:lnTo>
                  <a:lnTo>
                    <a:pt x="3058" y="0"/>
                  </a:lnTo>
                  <a:lnTo>
                    <a:pt x="3058" y="0"/>
                  </a:lnTo>
                  <a:lnTo>
                    <a:pt x="3058" y="0"/>
                  </a:lnTo>
                </a:path>
              </a:pathLst>
            </a:custGeom>
            <a:grpFill/>
            <a:ln w="9525">
              <a:solidFill>
                <a:srgbClr val="00B0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768350" y="2857500"/>
              <a:ext cx="1281113" cy="2982913"/>
            </a:xfrm>
            <a:custGeom>
              <a:avLst/>
              <a:gdLst/>
              <a:ahLst/>
              <a:cxnLst>
                <a:cxn ang="0">
                  <a:pos x="1199" y="0"/>
                </a:cxn>
                <a:cxn ang="0">
                  <a:pos x="1251" y="6"/>
                </a:cxn>
                <a:cxn ang="0">
                  <a:pos x="1324" y="15"/>
                </a:cxn>
                <a:cxn ang="0">
                  <a:pos x="1416" y="27"/>
                </a:cxn>
                <a:cxn ang="0">
                  <a:pos x="1501" y="50"/>
                </a:cxn>
                <a:cxn ang="0">
                  <a:pos x="1560" y="84"/>
                </a:cxn>
                <a:cxn ang="0">
                  <a:pos x="1597" y="125"/>
                </a:cxn>
                <a:cxn ang="0">
                  <a:pos x="1612" y="174"/>
                </a:cxn>
                <a:cxn ang="0">
                  <a:pos x="1601" y="226"/>
                </a:cxn>
                <a:cxn ang="0">
                  <a:pos x="1587" y="267"/>
                </a:cxn>
                <a:cxn ang="0">
                  <a:pos x="1576" y="297"/>
                </a:cxn>
                <a:cxn ang="0">
                  <a:pos x="1570" y="318"/>
                </a:cxn>
                <a:cxn ang="0">
                  <a:pos x="1524" y="699"/>
                </a:cxn>
                <a:cxn ang="0">
                  <a:pos x="1453" y="1163"/>
                </a:cxn>
                <a:cxn ang="0">
                  <a:pos x="1372" y="1587"/>
                </a:cxn>
                <a:cxn ang="0">
                  <a:pos x="1278" y="1967"/>
                </a:cxn>
                <a:cxn ang="0">
                  <a:pos x="1184" y="2273"/>
                </a:cxn>
                <a:cxn ang="0">
                  <a:pos x="1080" y="2541"/>
                </a:cxn>
                <a:cxn ang="0">
                  <a:pos x="963" y="2791"/>
                </a:cxn>
                <a:cxn ang="0">
                  <a:pos x="837" y="3019"/>
                </a:cxn>
                <a:cxn ang="0">
                  <a:pos x="683" y="3232"/>
                </a:cxn>
                <a:cxn ang="0">
                  <a:pos x="514" y="3417"/>
                </a:cxn>
                <a:cxn ang="0">
                  <a:pos x="338" y="3574"/>
                </a:cxn>
                <a:cxn ang="0">
                  <a:pos x="153" y="3705"/>
                </a:cxn>
                <a:cxn ang="0">
                  <a:pos x="73" y="3749"/>
                </a:cxn>
                <a:cxn ang="0">
                  <a:pos x="19" y="3757"/>
                </a:cxn>
                <a:cxn ang="0">
                  <a:pos x="0" y="3755"/>
                </a:cxn>
                <a:cxn ang="0">
                  <a:pos x="0" y="3739"/>
                </a:cxn>
                <a:cxn ang="0">
                  <a:pos x="113" y="3607"/>
                </a:cxn>
                <a:cxn ang="0">
                  <a:pos x="253" y="3438"/>
                </a:cxn>
                <a:cxn ang="0">
                  <a:pos x="378" y="3265"/>
                </a:cxn>
                <a:cxn ang="0">
                  <a:pos x="487" y="3088"/>
                </a:cxn>
                <a:cxn ang="0">
                  <a:pos x="645" y="2802"/>
                </a:cxn>
                <a:cxn ang="0">
                  <a:pos x="798" y="2478"/>
                </a:cxn>
                <a:cxn ang="0">
                  <a:pos x="923" y="2152"/>
                </a:cxn>
                <a:cxn ang="0">
                  <a:pos x="986" y="1946"/>
                </a:cxn>
                <a:cxn ang="0">
                  <a:pos x="1029" y="1779"/>
                </a:cxn>
                <a:cxn ang="0">
                  <a:pos x="1086" y="1501"/>
                </a:cxn>
                <a:cxn ang="0">
                  <a:pos x="1138" y="1182"/>
                </a:cxn>
                <a:cxn ang="0">
                  <a:pos x="1171" y="864"/>
                </a:cxn>
                <a:cxn ang="0">
                  <a:pos x="1184" y="543"/>
                </a:cxn>
                <a:cxn ang="0">
                  <a:pos x="1178" y="374"/>
                </a:cxn>
                <a:cxn ang="0">
                  <a:pos x="1150" y="251"/>
                </a:cxn>
                <a:cxn ang="0">
                  <a:pos x="1123" y="180"/>
                </a:cxn>
                <a:cxn ang="0">
                  <a:pos x="1105" y="140"/>
                </a:cxn>
                <a:cxn ang="0">
                  <a:pos x="1094" y="109"/>
                </a:cxn>
                <a:cxn ang="0">
                  <a:pos x="1088" y="88"/>
                </a:cxn>
                <a:cxn ang="0">
                  <a:pos x="1092" y="55"/>
                </a:cxn>
                <a:cxn ang="0">
                  <a:pos x="1105" y="27"/>
                </a:cxn>
                <a:cxn ang="0">
                  <a:pos x="1128" y="7"/>
                </a:cxn>
                <a:cxn ang="0">
                  <a:pos x="1165" y="0"/>
                </a:cxn>
              </a:cxnLst>
              <a:rect l="0" t="0" r="r" b="b"/>
              <a:pathLst>
                <a:path w="1614" h="3758">
                  <a:moveTo>
                    <a:pt x="1175" y="0"/>
                  </a:moveTo>
                  <a:lnTo>
                    <a:pt x="1182" y="0"/>
                  </a:lnTo>
                  <a:lnTo>
                    <a:pt x="1190" y="0"/>
                  </a:lnTo>
                  <a:lnTo>
                    <a:pt x="1199" y="0"/>
                  </a:lnTo>
                  <a:lnTo>
                    <a:pt x="1211" y="2"/>
                  </a:lnTo>
                  <a:lnTo>
                    <a:pt x="1223" y="2"/>
                  </a:lnTo>
                  <a:lnTo>
                    <a:pt x="1236" y="4"/>
                  </a:lnTo>
                  <a:lnTo>
                    <a:pt x="1251" y="6"/>
                  </a:lnTo>
                  <a:lnTo>
                    <a:pt x="1269" y="7"/>
                  </a:lnTo>
                  <a:lnTo>
                    <a:pt x="1286" y="9"/>
                  </a:lnTo>
                  <a:lnTo>
                    <a:pt x="1303" y="11"/>
                  </a:lnTo>
                  <a:lnTo>
                    <a:pt x="1324" y="15"/>
                  </a:lnTo>
                  <a:lnTo>
                    <a:pt x="1345" y="17"/>
                  </a:lnTo>
                  <a:lnTo>
                    <a:pt x="1368" y="19"/>
                  </a:lnTo>
                  <a:lnTo>
                    <a:pt x="1391" y="23"/>
                  </a:lnTo>
                  <a:lnTo>
                    <a:pt x="1416" y="27"/>
                  </a:lnTo>
                  <a:lnTo>
                    <a:pt x="1443" y="31"/>
                  </a:lnTo>
                  <a:lnTo>
                    <a:pt x="1462" y="36"/>
                  </a:lnTo>
                  <a:lnTo>
                    <a:pt x="1482" y="42"/>
                  </a:lnTo>
                  <a:lnTo>
                    <a:pt x="1501" y="50"/>
                  </a:lnTo>
                  <a:lnTo>
                    <a:pt x="1518" y="57"/>
                  </a:lnTo>
                  <a:lnTo>
                    <a:pt x="1534" y="65"/>
                  </a:lnTo>
                  <a:lnTo>
                    <a:pt x="1547" y="75"/>
                  </a:lnTo>
                  <a:lnTo>
                    <a:pt x="1560" y="84"/>
                  </a:lnTo>
                  <a:lnTo>
                    <a:pt x="1570" y="94"/>
                  </a:lnTo>
                  <a:lnTo>
                    <a:pt x="1582" y="103"/>
                  </a:lnTo>
                  <a:lnTo>
                    <a:pt x="1589" y="115"/>
                  </a:lnTo>
                  <a:lnTo>
                    <a:pt x="1597" y="125"/>
                  </a:lnTo>
                  <a:lnTo>
                    <a:pt x="1603" y="136"/>
                  </a:lnTo>
                  <a:lnTo>
                    <a:pt x="1608" y="150"/>
                  </a:lnTo>
                  <a:lnTo>
                    <a:pt x="1610" y="161"/>
                  </a:lnTo>
                  <a:lnTo>
                    <a:pt x="1612" y="174"/>
                  </a:lnTo>
                  <a:lnTo>
                    <a:pt x="1614" y="188"/>
                  </a:lnTo>
                  <a:lnTo>
                    <a:pt x="1610" y="201"/>
                  </a:lnTo>
                  <a:lnTo>
                    <a:pt x="1605" y="215"/>
                  </a:lnTo>
                  <a:lnTo>
                    <a:pt x="1601" y="226"/>
                  </a:lnTo>
                  <a:lnTo>
                    <a:pt x="1599" y="238"/>
                  </a:lnTo>
                  <a:lnTo>
                    <a:pt x="1595" y="247"/>
                  </a:lnTo>
                  <a:lnTo>
                    <a:pt x="1591" y="259"/>
                  </a:lnTo>
                  <a:lnTo>
                    <a:pt x="1587" y="267"/>
                  </a:lnTo>
                  <a:lnTo>
                    <a:pt x="1585" y="276"/>
                  </a:lnTo>
                  <a:lnTo>
                    <a:pt x="1582" y="284"/>
                  </a:lnTo>
                  <a:lnTo>
                    <a:pt x="1580" y="292"/>
                  </a:lnTo>
                  <a:lnTo>
                    <a:pt x="1576" y="297"/>
                  </a:lnTo>
                  <a:lnTo>
                    <a:pt x="1574" y="303"/>
                  </a:lnTo>
                  <a:lnTo>
                    <a:pt x="1572" y="309"/>
                  </a:lnTo>
                  <a:lnTo>
                    <a:pt x="1570" y="315"/>
                  </a:lnTo>
                  <a:lnTo>
                    <a:pt x="1570" y="318"/>
                  </a:lnTo>
                  <a:lnTo>
                    <a:pt x="1568" y="322"/>
                  </a:lnTo>
                  <a:lnTo>
                    <a:pt x="1555" y="451"/>
                  </a:lnTo>
                  <a:lnTo>
                    <a:pt x="1539" y="576"/>
                  </a:lnTo>
                  <a:lnTo>
                    <a:pt x="1524" y="699"/>
                  </a:lnTo>
                  <a:lnTo>
                    <a:pt x="1507" y="819"/>
                  </a:lnTo>
                  <a:lnTo>
                    <a:pt x="1489" y="937"/>
                  </a:lnTo>
                  <a:lnTo>
                    <a:pt x="1472" y="1052"/>
                  </a:lnTo>
                  <a:lnTo>
                    <a:pt x="1453" y="1163"/>
                  </a:lnTo>
                  <a:lnTo>
                    <a:pt x="1434" y="1273"/>
                  </a:lnTo>
                  <a:lnTo>
                    <a:pt x="1414" y="1380"/>
                  </a:lnTo>
                  <a:lnTo>
                    <a:pt x="1393" y="1486"/>
                  </a:lnTo>
                  <a:lnTo>
                    <a:pt x="1372" y="1587"/>
                  </a:lnTo>
                  <a:lnTo>
                    <a:pt x="1349" y="1685"/>
                  </a:lnTo>
                  <a:lnTo>
                    <a:pt x="1326" y="1781"/>
                  </a:lnTo>
                  <a:lnTo>
                    <a:pt x="1303" y="1875"/>
                  </a:lnTo>
                  <a:lnTo>
                    <a:pt x="1278" y="1967"/>
                  </a:lnTo>
                  <a:lnTo>
                    <a:pt x="1255" y="2056"/>
                  </a:lnTo>
                  <a:lnTo>
                    <a:pt x="1232" y="2129"/>
                  </a:lnTo>
                  <a:lnTo>
                    <a:pt x="1209" y="2202"/>
                  </a:lnTo>
                  <a:lnTo>
                    <a:pt x="1184" y="2273"/>
                  </a:lnTo>
                  <a:lnTo>
                    <a:pt x="1159" y="2342"/>
                  </a:lnTo>
                  <a:lnTo>
                    <a:pt x="1134" y="2409"/>
                  </a:lnTo>
                  <a:lnTo>
                    <a:pt x="1107" y="2476"/>
                  </a:lnTo>
                  <a:lnTo>
                    <a:pt x="1080" y="2541"/>
                  </a:lnTo>
                  <a:lnTo>
                    <a:pt x="1052" y="2605"/>
                  </a:lnTo>
                  <a:lnTo>
                    <a:pt x="1023" y="2668"/>
                  </a:lnTo>
                  <a:lnTo>
                    <a:pt x="994" y="2730"/>
                  </a:lnTo>
                  <a:lnTo>
                    <a:pt x="963" y="2791"/>
                  </a:lnTo>
                  <a:lnTo>
                    <a:pt x="933" y="2849"/>
                  </a:lnTo>
                  <a:lnTo>
                    <a:pt x="902" y="2906"/>
                  </a:lnTo>
                  <a:lnTo>
                    <a:pt x="869" y="2964"/>
                  </a:lnTo>
                  <a:lnTo>
                    <a:pt x="837" y="3019"/>
                  </a:lnTo>
                  <a:lnTo>
                    <a:pt x="804" y="3075"/>
                  </a:lnTo>
                  <a:lnTo>
                    <a:pt x="764" y="3129"/>
                  </a:lnTo>
                  <a:lnTo>
                    <a:pt x="723" y="3181"/>
                  </a:lnTo>
                  <a:lnTo>
                    <a:pt x="683" y="3232"/>
                  </a:lnTo>
                  <a:lnTo>
                    <a:pt x="643" y="3280"/>
                  </a:lnTo>
                  <a:lnTo>
                    <a:pt x="601" y="3328"/>
                  </a:lnTo>
                  <a:lnTo>
                    <a:pt x="558" y="3373"/>
                  </a:lnTo>
                  <a:lnTo>
                    <a:pt x="514" y="3417"/>
                  </a:lnTo>
                  <a:lnTo>
                    <a:pt x="472" y="3459"/>
                  </a:lnTo>
                  <a:lnTo>
                    <a:pt x="428" y="3499"/>
                  </a:lnTo>
                  <a:lnTo>
                    <a:pt x="382" y="3538"/>
                  </a:lnTo>
                  <a:lnTo>
                    <a:pt x="338" y="3574"/>
                  </a:lnTo>
                  <a:lnTo>
                    <a:pt x="291" y="3609"/>
                  </a:lnTo>
                  <a:lnTo>
                    <a:pt x="247" y="3641"/>
                  </a:lnTo>
                  <a:lnTo>
                    <a:pt x="201" y="3674"/>
                  </a:lnTo>
                  <a:lnTo>
                    <a:pt x="153" y="3705"/>
                  </a:lnTo>
                  <a:lnTo>
                    <a:pt x="107" y="3733"/>
                  </a:lnTo>
                  <a:lnTo>
                    <a:pt x="96" y="3739"/>
                  </a:lnTo>
                  <a:lnTo>
                    <a:pt x="84" y="3745"/>
                  </a:lnTo>
                  <a:lnTo>
                    <a:pt x="73" y="3749"/>
                  </a:lnTo>
                  <a:lnTo>
                    <a:pt x="61" y="3753"/>
                  </a:lnTo>
                  <a:lnTo>
                    <a:pt x="48" y="3755"/>
                  </a:lnTo>
                  <a:lnTo>
                    <a:pt x="34" y="3757"/>
                  </a:lnTo>
                  <a:lnTo>
                    <a:pt x="19" y="3757"/>
                  </a:lnTo>
                  <a:lnTo>
                    <a:pt x="5" y="3758"/>
                  </a:lnTo>
                  <a:lnTo>
                    <a:pt x="4" y="3757"/>
                  </a:lnTo>
                  <a:lnTo>
                    <a:pt x="2" y="3757"/>
                  </a:lnTo>
                  <a:lnTo>
                    <a:pt x="0" y="3755"/>
                  </a:lnTo>
                  <a:lnTo>
                    <a:pt x="0" y="3753"/>
                  </a:lnTo>
                  <a:lnTo>
                    <a:pt x="0" y="3749"/>
                  </a:lnTo>
                  <a:lnTo>
                    <a:pt x="0" y="3745"/>
                  </a:lnTo>
                  <a:lnTo>
                    <a:pt x="0" y="3739"/>
                  </a:lnTo>
                  <a:lnTo>
                    <a:pt x="0" y="3733"/>
                  </a:lnTo>
                  <a:lnTo>
                    <a:pt x="38" y="3691"/>
                  </a:lnTo>
                  <a:lnTo>
                    <a:pt x="76" y="3649"/>
                  </a:lnTo>
                  <a:lnTo>
                    <a:pt x="113" y="3607"/>
                  </a:lnTo>
                  <a:lnTo>
                    <a:pt x="149" y="3565"/>
                  </a:lnTo>
                  <a:lnTo>
                    <a:pt x="184" y="3522"/>
                  </a:lnTo>
                  <a:lnTo>
                    <a:pt x="219" y="3480"/>
                  </a:lnTo>
                  <a:lnTo>
                    <a:pt x="253" y="3438"/>
                  </a:lnTo>
                  <a:lnTo>
                    <a:pt x="286" y="3396"/>
                  </a:lnTo>
                  <a:lnTo>
                    <a:pt x="316" y="3351"/>
                  </a:lnTo>
                  <a:lnTo>
                    <a:pt x="349" y="3309"/>
                  </a:lnTo>
                  <a:lnTo>
                    <a:pt x="378" y="3265"/>
                  </a:lnTo>
                  <a:lnTo>
                    <a:pt x="407" y="3221"/>
                  </a:lnTo>
                  <a:lnTo>
                    <a:pt x="435" y="3177"/>
                  </a:lnTo>
                  <a:lnTo>
                    <a:pt x="462" y="3133"/>
                  </a:lnTo>
                  <a:lnTo>
                    <a:pt x="487" y="3088"/>
                  </a:lnTo>
                  <a:lnTo>
                    <a:pt x="512" y="3044"/>
                  </a:lnTo>
                  <a:lnTo>
                    <a:pt x="558" y="2964"/>
                  </a:lnTo>
                  <a:lnTo>
                    <a:pt x="602" y="2883"/>
                  </a:lnTo>
                  <a:lnTo>
                    <a:pt x="645" y="2802"/>
                  </a:lnTo>
                  <a:lnTo>
                    <a:pt x="685" y="2722"/>
                  </a:lnTo>
                  <a:lnTo>
                    <a:pt x="725" y="2641"/>
                  </a:lnTo>
                  <a:lnTo>
                    <a:pt x="762" y="2559"/>
                  </a:lnTo>
                  <a:lnTo>
                    <a:pt x="798" y="2478"/>
                  </a:lnTo>
                  <a:lnTo>
                    <a:pt x="833" y="2397"/>
                  </a:lnTo>
                  <a:lnTo>
                    <a:pt x="864" y="2315"/>
                  </a:lnTo>
                  <a:lnTo>
                    <a:pt x="894" y="2234"/>
                  </a:lnTo>
                  <a:lnTo>
                    <a:pt x="923" y="2152"/>
                  </a:lnTo>
                  <a:lnTo>
                    <a:pt x="950" y="2069"/>
                  </a:lnTo>
                  <a:lnTo>
                    <a:pt x="963" y="2029"/>
                  </a:lnTo>
                  <a:lnTo>
                    <a:pt x="975" y="1987"/>
                  </a:lnTo>
                  <a:lnTo>
                    <a:pt x="986" y="1946"/>
                  </a:lnTo>
                  <a:lnTo>
                    <a:pt x="998" y="1904"/>
                  </a:lnTo>
                  <a:lnTo>
                    <a:pt x="1008" y="1864"/>
                  </a:lnTo>
                  <a:lnTo>
                    <a:pt x="1019" y="1822"/>
                  </a:lnTo>
                  <a:lnTo>
                    <a:pt x="1029" y="1779"/>
                  </a:lnTo>
                  <a:lnTo>
                    <a:pt x="1038" y="1739"/>
                  </a:lnTo>
                  <a:lnTo>
                    <a:pt x="1056" y="1658"/>
                  </a:lnTo>
                  <a:lnTo>
                    <a:pt x="1071" y="1580"/>
                  </a:lnTo>
                  <a:lnTo>
                    <a:pt x="1086" y="1501"/>
                  </a:lnTo>
                  <a:lnTo>
                    <a:pt x="1102" y="1420"/>
                  </a:lnTo>
                  <a:lnTo>
                    <a:pt x="1113" y="1342"/>
                  </a:lnTo>
                  <a:lnTo>
                    <a:pt x="1127" y="1263"/>
                  </a:lnTo>
                  <a:lnTo>
                    <a:pt x="1138" y="1182"/>
                  </a:lnTo>
                  <a:lnTo>
                    <a:pt x="1148" y="1104"/>
                  </a:lnTo>
                  <a:lnTo>
                    <a:pt x="1155" y="1023"/>
                  </a:lnTo>
                  <a:lnTo>
                    <a:pt x="1163" y="942"/>
                  </a:lnTo>
                  <a:lnTo>
                    <a:pt x="1171" y="864"/>
                  </a:lnTo>
                  <a:lnTo>
                    <a:pt x="1176" y="783"/>
                  </a:lnTo>
                  <a:lnTo>
                    <a:pt x="1180" y="702"/>
                  </a:lnTo>
                  <a:lnTo>
                    <a:pt x="1182" y="624"/>
                  </a:lnTo>
                  <a:lnTo>
                    <a:pt x="1184" y="543"/>
                  </a:lnTo>
                  <a:lnTo>
                    <a:pt x="1186" y="462"/>
                  </a:lnTo>
                  <a:lnTo>
                    <a:pt x="1184" y="434"/>
                  </a:lnTo>
                  <a:lnTo>
                    <a:pt x="1182" y="403"/>
                  </a:lnTo>
                  <a:lnTo>
                    <a:pt x="1178" y="374"/>
                  </a:lnTo>
                  <a:lnTo>
                    <a:pt x="1173" y="343"/>
                  </a:lnTo>
                  <a:lnTo>
                    <a:pt x="1167" y="313"/>
                  </a:lnTo>
                  <a:lnTo>
                    <a:pt x="1159" y="282"/>
                  </a:lnTo>
                  <a:lnTo>
                    <a:pt x="1150" y="251"/>
                  </a:lnTo>
                  <a:lnTo>
                    <a:pt x="1140" y="219"/>
                  </a:lnTo>
                  <a:lnTo>
                    <a:pt x="1134" y="205"/>
                  </a:lnTo>
                  <a:lnTo>
                    <a:pt x="1128" y="192"/>
                  </a:lnTo>
                  <a:lnTo>
                    <a:pt x="1123" y="180"/>
                  </a:lnTo>
                  <a:lnTo>
                    <a:pt x="1117" y="169"/>
                  </a:lnTo>
                  <a:lnTo>
                    <a:pt x="1113" y="159"/>
                  </a:lnTo>
                  <a:lnTo>
                    <a:pt x="1109" y="150"/>
                  </a:lnTo>
                  <a:lnTo>
                    <a:pt x="1105" y="140"/>
                  </a:lnTo>
                  <a:lnTo>
                    <a:pt x="1102" y="130"/>
                  </a:lnTo>
                  <a:lnTo>
                    <a:pt x="1098" y="123"/>
                  </a:lnTo>
                  <a:lnTo>
                    <a:pt x="1096" y="115"/>
                  </a:lnTo>
                  <a:lnTo>
                    <a:pt x="1094" y="109"/>
                  </a:lnTo>
                  <a:lnTo>
                    <a:pt x="1092" y="103"/>
                  </a:lnTo>
                  <a:lnTo>
                    <a:pt x="1090" y="98"/>
                  </a:lnTo>
                  <a:lnTo>
                    <a:pt x="1090" y="92"/>
                  </a:lnTo>
                  <a:lnTo>
                    <a:pt x="1088" y="88"/>
                  </a:lnTo>
                  <a:lnTo>
                    <a:pt x="1088" y="84"/>
                  </a:lnTo>
                  <a:lnTo>
                    <a:pt x="1088" y="75"/>
                  </a:lnTo>
                  <a:lnTo>
                    <a:pt x="1090" y="65"/>
                  </a:lnTo>
                  <a:lnTo>
                    <a:pt x="1092" y="55"/>
                  </a:lnTo>
                  <a:lnTo>
                    <a:pt x="1094" y="48"/>
                  </a:lnTo>
                  <a:lnTo>
                    <a:pt x="1098" y="40"/>
                  </a:lnTo>
                  <a:lnTo>
                    <a:pt x="1102" y="34"/>
                  </a:lnTo>
                  <a:lnTo>
                    <a:pt x="1105" y="27"/>
                  </a:lnTo>
                  <a:lnTo>
                    <a:pt x="1109" y="21"/>
                  </a:lnTo>
                  <a:lnTo>
                    <a:pt x="1115" y="17"/>
                  </a:lnTo>
                  <a:lnTo>
                    <a:pt x="1123" y="11"/>
                  </a:lnTo>
                  <a:lnTo>
                    <a:pt x="1128" y="7"/>
                  </a:lnTo>
                  <a:lnTo>
                    <a:pt x="1136" y="6"/>
                  </a:lnTo>
                  <a:lnTo>
                    <a:pt x="1146" y="2"/>
                  </a:lnTo>
                  <a:lnTo>
                    <a:pt x="1155" y="2"/>
                  </a:lnTo>
                  <a:lnTo>
                    <a:pt x="1165" y="0"/>
                  </a:lnTo>
                  <a:lnTo>
                    <a:pt x="1175" y="0"/>
                  </a:lnTo>
                  <a:lnTo>
                    <a:pt x="1175" y="0"/>
                  </a:lnTo>
                  <a:lnTo>
                    <a:pt x="1175" y="0"/>
                  </a:lnTo>
                </a:path>
              </a:pathLst>
            </a:custGeom>
            <a:grpFill/>
            <a:ln w="9525">
              <a:solidFill>
                <a:srgbClr val="00B0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990600" y="3124201"/>
              <a:ext cx="538862" cy="609600"/>
            </a:xfrm>
            <a:custGeom>
              <a:avLst/>
              <a:gdLst/>
              <a:ahLst/>
              <a:cxnLst>
                <a:cxn ang="0">
                  <a:pos x="111" y="4"/>
                </a:cxn>
                <a:cxn ang="0">
                  <a:pos x="195" y="15"/>
                </a:cxn>
                <a:cxn ang="0">
                  <a:pos x="288" y="40"/>
                </a:cxn>
                <a:cxn ang="0">
                  <a:pos x="393" y="69"/>
                </a:cxn>
                <a:cxn ang="0">
                  <a:pos x="491" y="100"/>
                </a:cxn>
                <a:cxn ang="0">
                  <a:pos x="577" y="130"/>
                </a:cxn>
                <a:cxn ang="0">
                  <a:pos x="652" y="161"/>
                </a:cxn>
                <a:cxn ang="0">
                  <a:pos x="720" y="194"/>
                </a:cxn>
                <a:cxn ang="0">
                  <a:pos x="769" y="232"/>
                </a:cxn>
                <a:cxn ang="0">
                  <a:pos x="808" y="278"/>
                </a:cxn>
                <a:cxn ang="0">
                  <a:pos x="839" y="328"/>
                </a:cxn>
                <a:cxn ang="0">
                  <a:pos x="858" y="384"/>
                </a:cxn>
                <a:cxn ang="0">
                  <a:pos x="867" y="443"/>
                </a:cxn>
                <a:cxn ang="0">
                  <a:pos x="869" y="516"/>
                </a:cxn>
                <a:cxn ang="0">
                  <a:pos x="860" y="595"/>
                </a:cxn>
                <a:cxn ang="0">
                  <a:pos x="840" y="649"/>
                </a:cxn>
                <a:cxn ang="0">
                  <a:pos x="825" y="674"/>
                </a:cxn>
                <a:cxn ang="0">
                  <a:pos x="806" y="695"/>
                </a:cxn>
                <a:cxn ang="0">
                  <a:pos x="783" y="712"/>
                </a:cxn>
                <a:cxn ang="0">
                  <a:pos x="758" y="725"/>
                </a:cxn>
                <a:cxn ang="0">
                  <a:pos x="729" y="733"/>
                </a:cxn>
                <a:cxn ang="0">
                  <a:pos x="696" y="737"/>
                </a:cxn>
                <a:cxn ang="0">
                  <a:pos x="652" y="735"/>
                </a:cxn>
                <a:cxn ang="0">
                  <a:pos x="622" y="729"/>
                </a:cxn>
                <a:cxn ang="0">
                  <a:pos x="589" y="718"/>
                </a:cxn>
                <a:cxn ang="0">
                  <a:pos x="554" y="701"/>
                </a:cxn>
                <a:cxn ang="0">
                  <a:pos x="522" y="679"/>
                </a:cxn>
                <a:cxn ang="0">
                  <a:pos x="487" y="654"/>
                </a:cxn>
                <a:cxn ang="0">
                  <a:pos x="453" y="624"/>
                </a:cxn>
                <a:cxn ang="0">
                  <a:pos x="416" y="589"/>
                </a:cxn>
                <a:cxn ang="0">
                  <a:pos x="378" y="549"/>
                </a:cxn>
                <a:cxn ang="0">
                  <a:pos x="336" y="503"/>
                </a:cxn>
                <a:cxn ang="0">
                  <a:pos x="291" y="453"/>
                </a:cxn>
                <a:cxn ang="0">
                  <a:pos x="245" y="397"/>
                </a:cxn>
                <a:cxn ang="0">
                  <a:pos x="195" y="338"/>
                </a:cxn>
                <a:cxn ang="0">
                  <a:pos x="144" y="271"/>
                </a:cxn>
                <a:cxn ang="0">
                  <a:pos x="92" y="201"/>
                </a:cxn>
                <a:cxn ang="0">
                  <a:pos x="36" y="125"/>
                </a:cxn>
                <a:cxn ang="0">
                  <a:pos x="13" y="98"/>
                </a:cxn>
                <a:cxn ang="0">
                  <a:pos x="2" y="75"/>
                </a:cxn>
                <a:cxn ang="0">
                  <a:pos x="3" y="46"/>
                </a:cxn>
                <a:cxn ang="0">
                  <a:pos x="21" y="15"/>
                </a:cxn>
                <a:cxn ang="0">
                  <a:pos x="50" y="2"/>
                </a:cxn>
              </a:cxnLst>
              <a:rect l="0" t="0" r="r" b="b"/>
              <a:pathLst>
                <a:path w="871" h="737">
                  <a:moveTo>
                    <a:pt x="59" y="0"/>
                  </a:moveTo>
                  <a:lnTo>
                    <a:pt x="84" y="2"/>
                  </a:lnTo>
                  <a:lnTo>
                    <a:pt x="111" y="4"/>
                  </a:lnTo>
                  <a:lnTo>
                    <a:pt x="140" y="6"/>
                  </a:lnTo>
                  <a:lnTo>
                    <a:pt x="167" y="9"/>
                  </a:lnTo>
                  <a:lnTo>
                    <a:pt x="195" y="15"/>
                  </a:lnTo>
                  <a:lnTo>
                    <a:pt x="226" y="23"/>
                  </a:lnTo>
                  <a:lnTo>
                    <a:pt x="257" y="31"/>
                  </a:lnTo>
                  <a:lnTo>
                    <a:pt x="288" y="40"/>
                  </a:lnTo>
                  <a:lnTo>
                    <a:pt x="324" y="50"/>
                  </a:lnTo>
                  <a:lnTo>
                    <a:pt x="361" y="59"/>
                  </a:lnTo>
                  <a:lnTo>
                    <a:pt x="393" y="69"/>
                  </a:lnTo>
                  <a:lnTo>
                    <a:pt x="428" y="80"/>
                  </a:lnTo>
                  <a:lnTo>
                    <a:pt x="460" y="90"/>
                  </a:lnTo>
                  <a:lnTo>
                    <a:pt x="491" y="100"/>
                  </a:lnTo>
                  <a:lnTo>
                    <a:pt x="520" y="109"/>
                  </a:lnTo>
                  <a:lnTo>
                    <a:pt x="549" y="119"/>
                  </a:lnTo>
                  <a:lnTo>
                    <a:pt x="577" y="130"/>
                  </a:lnTo>
                  <a:lnTo>
                    <a:pt x="602" y="140"/>
                  </a:lnTo>
                  <a:lnTo>
                    <a:pt x="629" y="150"/>
                  </a:lnTo>
                  <a:lnTo>
                    <a:pt x="652" y="161"/>
                  </a:lnTo>
                  <a:lnTo>
                    <a:pt x="675" y="171"/>
                  </a:lnTo>
                  <a:lnTo>
                    <a:pt x="698" y="182"/>
                  </a:lnTo>
                  <a:lnTo>
                    <a:pt x="720" y="194"/>
                  </a:lnTo>
                  <a:lnTo>
                    <a:pt x="739" y="205"/>
                  </a:lnTo>
                  <a:lnTo>
                    <a:pt x="754" y="219"/>
                  </a:lnTo>
                  <a:lnTo>
                    <a:pt x="769" y="232"/>
                  </a:lnTo>
                  <a:lnTo>
                    <a:pt x="783" y="247"/>
                  </a:lnTo>
                  <a:lnTo>
                    <a:pt x="796" y="263"/>
                  </a:lnTo>
                  <a:lnTo>
                    <a:pt x="808" y="278"/>
                  </a:lnTo>
                  <a:lnTo>
                    <a:pt x="819" y="295"/>
                  </a:lnTo>
                  <a:lnTo>
                    <a:pt x="829" y="311"/>
                  </a:lnTo>
                  <a:lnTo>
                    <a:pt x="839" y="328"/>
                  </a:lnTo>
                  <a:lnTo>
                    <a:pt x="846" y="347"/>
                  </a:lnTo>
                  <a:lnTo>
                    <a:pt x="852" y="365"/>
                  </a:lnTo>
                  <a:lnTo>
                    <a:pt x="858" y="384"/>
                  </a:lnTo>
                  <a:lnTo>
                    <a:pt x="862" y="403"/>
                  </a:lnTo>
                  <a:lnTo>
                    <a:pt x="865" y="424"/>
                  </a:lnTo>
                  <a:lnTo>
                    <a:pt x="867" y="443"/>
                  </a:lnTo>
                  <a:lnTo>
                    <a:pt x="869" y="464"/>
                  </a:lnTo>
                  <a:lnTo>
                    <a:pt x="871" y="487"/>
                  </a:lnTo>
                  <a:lnTo>
                    <a:pt x="869" y="516"/>
                  </a:lnTo>
                  <a:lnTo>
                    <a:pt x="867" y="545"/>
                  </a:lnTo>
                  <a:lnTo>
                    <a:pt x="863" y="572"/>
                  </a:lnTo>
                  <a:lnTo>
                    <a:pt x="860" y="595"/>
                  </a:lnTo>
                  <a:lnTo>
                    <a:pt x="852" y="618"/>
                  </a:lnTo>
                  <a:lnTo>
                    <a:pt x="844" y="639"/>
                  </a:lnTo>
                  <a:lnTo>
                    <a:pt x="840" y="649"/>
                  </a:lnTo>
                  <a:lnTo>
                    <a:pt x="835" y="656"/>
                  </a:lnTo>
                  <a:lnTo>
                    <a:pt x="831" y="666"/>
                  </a:lnTo>
                  <a:lnTo>
                    <a:pt x="825" y="674"/>
                  </a:lnTo>
                  <a:lnTo>
                    <a:pt x="819" y="681"/>
                  </a:lnTo>
                  <a:lnTo>
                    <a:pt x="812" y="689"/>
                  </a:lnTo>
                  <a:lnTo>
                    <a:pt x="806" y="695"/>
                  </a:lnTo>
                  <a:lnTo>
                    <a:pt x="798" y="701"/>
                  </a:lnTo>
                  <a:lnTo>
                    <a:pt x="791" y="706"/>
                  </a:lnTo>
                  <a:lnTo>
                    <a:pt x="783" y="712"/>
                  </a:lnTo>
                  <a:lnTo>
                    <a:pt x="775" y="718"/>
                  </a:lnTo>
                  <a:lnTo>
                    <a:pt x="766" y="722"/>
                  </a:lnTo>
                  <a:lnTo>
                    <a:pt x="758" y="725"/>
                  </a:lnTo>
                  <a:lnTo>
                    <a:pt x="748" y="727"/>
                  </a:lnTo>
                  <a:lnTo>
                    <a:pt x="739" y="731"/>
                  </a:lnTo>
                  <a:lnTo>
                    <a:pt x="729" y="733"/>
                  </a:lnTo>
                  <a:lnTo>
                    <a:pt x="718" y="735"/>
                  </a:lnTo>
                  <a:lnTo>
                    <a:pt x="706" y="735"/>
                  </a:lnTo>
                  <a:lnTo>
                    <a:pt x="696" y="737"/>
                  </a:lnTo>
                  <a:lnTo>
                    <a:pt x="685" y="737"/>
                  </a:lnTo>
                  <a:lnTo>
                    <a:pt x="664" y="737"/>
                  </a:lnTo>
                  <a:lnTo>
                    <a:pt x="652" y="735"/>
                  </a:lnTo>
                  <a:lnTo>
                    <a:pt x="643" y="733"/>
                  </a:lnTo>
                  <a:lnTo>
                    <a:pt x="631" y="731"/>
                  </a:lnTo>
                  <a:lnTo>
                    <a:pt x="622" y="729"/>
                  </a:lnTo>
                  <a:lnTo>
                    <a:pt x="610" y="725"/>
                  </a:lnTo>
                  <a:lnTo>
                    <a:pt x="599" y="722"/>
                  </a:lnTo>
                  <a:lnTo>
                    <a:pt x="589" y="718"/>
                  </a:lnTo>
                  <a:lnTo>
                    <a:pt x="577" y="712"/>
                  </a:lnTo>
                  <a:lnTo>
                    <a:pt x="566" y="706"/>
                  </a:lnTo>
                  <a:lnTo>
                    <a:pt x="554" y="701"/>
                  </a:lnTo>
                  <a:lnTo>
                    <a:pt x="543" y="695"/>
                  </a:lnTo>
                  <a:lnTo>
                    <a:pt x="531" y="687"/>
                  </a:lnTo>
                  <a:lnTo>
                    <a:pt x="522" y="679"/>
                  </a:lnTo>
                  <a:lnTo>
                    <a:pt x="510" y="672"/>
                  </a:lnTo>
                  <a:lnTo>
                    <a:pt x="499" y="662"/>
                  </a:lnTo>
                  <a:lnTo>
                    <a:pt x="487" y="654"/>
                  </a:lnTo>
                  <a:lnTo>
                    <a:pt x="478" y="645"/>
                  </a:lnTo>
                  <a:lnTo>
                    <a:pt x="466" y="635"/>
                  </a:lnTo>
                  <a:lnTo>
                    <a:pt x="453" y="624"/>
                  </a:lnTo>
                  <a:lnTo>
                    <a:pt x="441" y="612"/>
                  </a:lnTo>
                  <a:lnTo>
                    <a:pt x="430" y="601"/>
                  </a:lnTo>
                  <a:lnTo>
                    <a:pt x="416" y="589"/>
                  </a:lnTo>
                  <a:lnTo>
                    <a:pt x="403" y="576"/>
                  </a:lnTo>
                  <a:lnTo>
                    <a:pt x="389" y="562"/>
                  </a:lnTo>
                  <a:lnTo>
                    <a:pt x="378" y="549"/>
                  </a:lnTo>
                  <a:lnTo>
                    <a:pt x="362" y="534"/>
                  </a:lnTo>
                  <a:lnTo>
                    <a:pt x="349" y="518"/>
                  </a:lnTo>
                  <a:lnTo>
                    <a:pt x="336" y="503"/>
                  </a:lnTo>
                  <a:lnTo>
                    <a:pt x="320" y="487"/>
                  </a:lnTo>
                  <a:lnTo>
                    <a:pt x="307" y="470"/>
                  </a:lnTo>
                  <a:lnTo>
                    <a:pt x="291" y="453"/>
                  </a:lnTo>
                  <a:lnTo>
                    <a:pt x="276" y="436"/>
                  </a:lnTo>
                  <a:lnTo>
                    <a:pt x="261" y="416"/>
                  </a:lnTo>
                  <a:lnTo>
                    <a:pt x="245" y="397"/>
                  </a:lnTo>
                  <a:lnTo>
                    <a:pt x="228" y="378"/>
                  </a:lnTo>
                  <a:lnTo>
                    <a:pt x="213" y="357"/>
                  </a:lnTo>
                  <a:lnTo>
                    <a:pt x="195" y="338"/>
                  </a:lnTo>
                  <a:lnTo>
                    <a:pt x="178" y="317"/>
                  </a:lnTo>
                  <a:lnTo>
                    <a:pt x="161" y="294"/>
                  </a:lnTo>
                  <a:lnTo>
                    <a:pt x="144" y="271"/>
                  </a:lnTo>
                  <a:lnTo>
                    <a:pt x="126" y="249"/>
                  </a:lnTo>
                  <a:lnTo>
                    <a:pt x="109" y="224"/>
                  </a:lnTo>
                  <a:lnTo>
                    <a:pt x="92" y="201"/>
                  </a:lnTo>
                  <a:lnTo>
                    <a:pt x="73" y="176"/>
                  </a:lnTo>
                  <a:lnTo>
                    <a:pt x="55" y="152"/>
                  </a:lnTo>
                  <a:lnTo>
                    <a:pt x="36" y="125"/>
                  </a:lnTo>
                  <a:lnTo>
                    <a:pt x="27" y="115"/>
                  </a:lnTo>
                  <a:lnTo>
                    <a:pt x="21" y="107"/>
                  </a:lnTo>
                  <a:lnTo>
                    <a:pt x="13" y="98"/>
                  </a:lnTo>
                  <a:lnTo>
                    <a:pt x="9" y="90"/>
                  </a:lnTo>
                  <a:lnTo>
                    <a:pt x="5" y="82"/>
                  </a:lnTo>
                  <a:lnTo>
                    <a:pt x="2" y="75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3" y="46"/>
                  </a:lnTo>
                  <a:lnTo>
                    <a:pt x="7" y="34"/>
                  </a:lnTo>
                  <a:lnTo>
                    <a:pt x="13" y="23"/>
                  </a:lnTo>
                  <a:lnTo>
                    <a:pt x="21" y="15"/>
                  </a:lnTo>
                  <a:lnTo>
                    <a:pt x="28" y="9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59" y="0"/>
                  </a:lnTo>
                  <a:lnTo>
                    <a:pt x="59" y="0"/>
                  </a:lnTo>
                </a:path>
              </a:pathLst>
            </a:custGeom>
            <a:grpFill/>
            <a:ln w="9525">
              <a:solidFill>
                <a:srgbClr val="00B0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 rot="707844">
              <a:off x="632346" y="3976769"/>
              <a:ext cx="724599" cy="773254"/>
            </a:xfrm>
            <a:custGeom>
              <a:avLst/>
              <a:gdLst/>
              <a:ahLst/>
              <a:cxnLst>
                <a:cxn ang="0">
                  <a:pos x="1029" y="4"/>
                </a:cxn>
                <a:cxn ang="0">
                  <a:pos x="1050" y="23"/>
                </a:cxn>
                <a:cxn ang="0">
                  <a:pos x="1058" y="60"/>
                </a:cxn>
                <a:cxn ang="0">
                  <a:pos x="1054" y="98"/>
                </a:cxn>
                <a:cxn ang="0">
                  <a:pos x="1046" y="148"/>
                </a:cxn>
                <a:cxn ang="0">
                  <a:pos x="1033" y="208"/>
                </a:cxn>
                <a:cxn ang="0">
                  <a:pos x="1014" y="277"/>
                </a:cxn>
                <a:cxn ang="0">
                  <a:pos x="989" y="354"/>
                </a:cxn>
                <a:cxn ang="0">
                  <a:pos x="943" y="492"/>
                </a:cxn>
                <a:cxn ang="0">
                  <a:pos x="881" y="667"/>
                </a:cxn>
                <a:cxn ang="0">
                  <a:pos x="812" y="851"/>
                </a:cxn>
                <a:cxn ang="0">
                  <a:pos x="739" y="1045"/>
                </a:cxn>
                <a:cxn ang="0">
                  <a:pos x="661" y="1246"/>
                </a:cxn>
                <a:cxn ang="0">
                  <a:pos x="597" y="1415"/>
                </a:cxn>
                <a:cxn ang="0">
                  <a:pos x="567" y="1503"/>
                </a:cxn>
                <a:cxn ang="0">
                  <a:pos x="536" y="1598"/>
                </a:cxn>
                <a:cxn ang="0">
                  <a:pos x="503" y="1699"/>
                </a:cxn>
                <a:cxn ang="0">
                  <a:pos x="471" y="1811"/>
                </a:cxn>
                <a:cxn ang="0">
                  <a:pos x="438" y="1928"/>
                </a:cxn>
                <a:cxn ang="0">
                  <a:pos x="417" y="2006"/>
                </a:cxn>
                <a:cxn ang="0">
                  <a:pos x="394" y="2068"/>
                </a:cxn>
                <a:cxn ang="0">
                  <a:pos x="367" y="2114"/>
                </a:cxn>
                <a:cxn ang="0">
                  <a:pos x="340" y="2143"/>
                </a:cxn>
                <a:cxn ang="0">
                  <a:pos x="311" y="2158"/>
                </a:cxn>
                <a:cxn ang="0">
                  <a:pos x="281" y="2154"/>
                </a:cxn>
                <a:cxn ang="0">
                  <a:pos x="250" y="2137"/>
                </a:cxn>
                <a:cxn ang="0">
                  <a:pos x="217" y="2104"/>
                </a:cxn>
                <a:cxn ang="0">
                  <a:pos x="185" y="2056"/>
                </a:cxn>
                <a:cxn ang="0">
                  <a:pos x="150" y="1993"/>
                </a:cxn>
                <a:cxn ang="0">
                  <a:pos x="119" y="1920"/>
                </a:cxn>
                <a:cxn ang="0">
                  <a:pos x="96" y="1857"/>
                </a:cxn>
                <a:cxn ang="0">
                  <a:pos x="77" y="1797"/>
                </a:cxn>
                <a:cxn ang="0">
                  <a:pos x="60" y="1743"/>
                </a:cxn>
                <a:cxn ang="0">
                  <a:pos x="44" y="1694"/>
                </a:cxn>
                <a:cxn ang="0">
                  <a:pos x="33" y="1649"/>
                </a:cxn>
                <a:cxn ang="0">
                  <a:pos x="21" y="1609"/>
                </a:cxn>
                <a:cxn ang="0">
                  <a:pos x="8" y="1550"/>
                </a:cxn>
                <a:cxn ang="0">
                  <a:pos x="0" y="1496"/>
                </a:cxn>
                <a:cxn ang="0">
                  <a:pos x="2" y="1459"/>
                </a:cxn>
                <a:cxn ang="0">
                  <a:pos x="10" y="1429"/>
                </a:cxn>
                <a:cxn ang="0">
                  <a:pos x="23" y="1400"/>
                </a:cxn>
                <a:cxn ang="0">
                  <a:pos x="42" y="1373"/>
                </a:cxn>
                <a:cxn ang="0">
                  <a:pos x="69" y="1346"/>
                </a:cxn>
                <a:cxn ang="0">
                  <a:pos x="112" y="1313"/>
                </a:cxn>
                <a:cxn ang="0">
                  <a:pos x="177" y="1260"/>
                </a:cxn>
                <a:cxn ang="0">
                  <a:pos x="240" y="1200"/>
                </a:cxn>
                <a:cxn ang="0">
                  <a:pos x="300" y="1137"/>
                </a:cxn>
                <a:cxn ang="0">
                  <a:pos x="357" y="1066"/>
                </a:cxn>
                <a:cxn ang="0">
                  <a:pos x="409" y="987"/>
                </a:cxn>
                <a:cxn ang="0">
                  <a:pos x="448" y="931"/>
                </a:cxn>
                <a:cxn ang="0">
                  <a:pos x="490" y="870"/>
                </a:cxn>
                <a:cxn ang="0">
                  <a:pos x="534" y="801"/>
                </a:cxn>
                <a:cxn ang="0">
                  <a:pos x="582" y="726"/>
                </a:cxn>
                <a:cxn ang="0">
                  <a:pos x="630" y="645"/>
                </a:cxn>
                <a:cxn ang="0">
                  <a:pos x="682" y="557"/>
                </a:cxn>
                <a:cxn ang="0">
                  <a:pos x="734" y="461"/>
                </a:cxn>
                <a:cxn ang="0">
                  <a:pos x="789" y="359"/>
                </a:cxn>
                <a:cxn ang="0">
                  <a:pos x="845" y="250"/>
                </a:cxn>
                <a:cxn ang="0">
                  <a:pos x="902" y="135"/>
                </a:cxn>
                <a:cxn ang="0">
                  <a:pos x="952" y="41"/>
                </a:cxn>
                <a:cxn ang="0">
                  <a:pos x="977" y="14"/>
                </a:cxn>
                <a:cxn ang="0">
                  <a:pos x="1002" y="0"/>
                </a:cxn>
              </a:cxnLst>
              <a:rect l="0" t="0" r="r" b="b"/>
              <a:pathLst>
                <a:path w="1058" h="2158">
                  <a:moveTo>
                    <a:pt x="1010" y="0"/>
                  </a:moveTo>
                  <a:lnTo>
                    <a:pt x="1020" y="2"/>
                  </a:lnTo>
                  <a:lnTo>
                    <a:pt x="1029" y="4"/>
                  </a:lnTo>
                  <a:lnTo>
                    <a:pt x="1037" y="8"/>
                  </a:lnTo>
                  <a:lnTo>
                    <a:pt x="1045" y="16"/>
                  </a:lnTo>
                  <a:lnTo>
                    <a:pt x="1050" y="23"/>
                  </a:lnTo>
                  <a:lnTo>
                    <a:pt x="1054" y="33"/>
                  </a:lnTo>
                  <a:lnTo>
                    <a:pt x="1056" y="46"/>
                  </a:lnTo>
                  <a:lnTo>
                    <a:pt x="1058" y="60"/>
                  </a:lnTo>
                  <a:lnTo>
                    <a:pt x="1056" y="71"/>
                  </a:lnTo>
                  <a:lnTo>
                    <a:pt x="1056" y="85"/>
                  </a:lnTo>
                  <a:lnTo>
                    <a:pt x="1054" y="98"/>
                  </a:lnTo>
                  <a:lnTo>
                    <a:pt x="1052" y="114"/>
                  </a:lnTo>
                  <a:lnTo>
                    <a:pt x="1050" y="131"/>
                  </a:lnTo>
                  <a:lnTo>
                    <a:pt x="1046" y="148"/>
                  </a:lnTo>
                  <a:lnTo>
                    <a:pt x="1043" y="165"/>
                  </a:lnTo>
                  <a:lnTo>
                    <a:pt x="1039" y="187"/>
                  </a:lnTo>
                  <a:lnTo>
                    <a:pt x="1033" y="208"/>
                  </a:lnTo>
                  <a:lnTo>
                    <a:pt x="1027" y="229"/>
                  </a:lnTo>
                  <a:lnTo>
                    <a:pt x="1022" y="252"/>
                  </a:lnTo>
                  <a:lnTo>
                    <a:pt x="1014" y="277"/>
                  </a:lnTo>
                  <a:lnTo>
                    <a:pt x="1006" y="302"/>
                  </a:lnTo>
                  <a:lnTo>
                    <a:pt x="997" y="327"/>
                  </a:lnTo>
                  <a:lnTo>
                    <a:pt x="989" y="354"/>
                  </a:lnTo>
                  <a:lnTo>
                    <a:pt x="979" y="382"/>
                  </a:lnTo>
                  <a:lnTo>
                    <a:pt x="960" y="436"/>
                  </a:lnTo>
                  <a:lnTo>
                    <a:pt x="943" y="492"/>
                  </a:lnTo>
                  <a:lnTo>
                    <a:pt x="922" y="549"/>
                  </a:lnTo>
                  <a:lnTo>
                    <a:pt x="902" y="607"/>
                  </a:lnTo>
                  <a:lnTo>
                    <a:pt x="881" y="667"/>
                  </a:lnTo>
                  <a:lnTo>
                    <a:pt x="858" y="726"/>
                  </a:lnTo>
                  <a:lnTo>
                    <a:pt x="835" y="787"/>
                  </a:lnTo>
                  <a:lnTo>
                    <a:pt x="812" y="851"/>
                  </a:lnTo>
                  <a:lnTo>
                    <a:pt x="789" y="914"/>
                  </a:lnTo>
                  <a:lnTo>
                    <a:pt x="764" y="977"/>
                  </a:lnTo>
                  <a:lnTo>
                    <a:pt x="739" y="1045"/>
                  </a:lnTo>
                  <a:lnTo>
                    <a:pt x="714" y="1110"/>
                  </a:lnTo>
                  <a:lnTo>
                    <a:pt x="687" y="1179"/>
                  </a:lnTo>
                  <a:lnTo>
                    <a:pt x="661" y="1246"/>
                  </a:lnTo>
                  <a:lnTo>
                    <a:pt x="634" y="1317"/>
                  </a:lnTo>
                  <a:lnTo>
                    <a:pt x="607" y="1388"/>
                  </a:lnTo>
                  <a:lnTo>
                    <a:pt x="597" y="1415"/>
                  </a:lnTo>
                  <a:lnTo>
                    <a:pt x="588" y="1444"/>
                  </a:lnTo>
                  <a:lnTo>
                    <a:pt x="576" y="1473"/>
                  </a:lnTo>
                  <a:lnTo>
                    <a:pt x="567" y="1503"/>
                  </a:lnTo>
                  <a:lnTo>
                    <a:pt x="557" y="1534"/>
                  </a:lnTo>
                  <a:lnTo>
                    <a:pt x="545" y="1565"/>
                  </a:lnTo>
                  <a:lnTo>
                    <a:pt x="536" y="1598"/>
                  </a:lnTo>
                  <a:lnTo>
                    <a:pt x="524" y="1630"/>
                  </a:lnTo>
                  <a:lnTo>
                    <a:pt x="515" y="1665"/>
                  </a:lnTo>
                  <a:lnTo>
                    <a:pt x="503" y="1699"/>
                  </a:lnTo>
                  <a:lnTo>
                    <a:pt x="494" y="1736"/>
                  </a:lnTo>
                  <a:lnTo>
                    <a:pt x="482" y="1772"/>
                  </a:lnTo>
                  <a:lnTo>
                    <a:pt x="471" y="1811"/>
                  </a:lnTo>
                  <a:lnTo>
                    <a:pt x="461" y="1849"/>
                  </a:lnTo>
                  <a:lnTo>
                    <a:pt x="449" y="1887"/>
                  </a:lnTo>
                  <a:lnTo>
                    <a:pt x="438" y="1928"/>
                  </a:lnTo>
                  <a:lnTo>
                    <a:pt x="432" y="1956"/>
                  </a:lnTo>
                  <a:lnTo>
                    <a:pt x="424" y="1981"/>
                  </a:lnTo>
                  <a:lnTo>
                    <a:pt x="417" y="2006"/>
                  </a:lnTo>
                  <a:lnTo>
                    <a:pt x="409" y="2028"/>
                  </a:lnTo>
                  <a:lnTo>
                    <a:pt x="401" y="2049"/>
                  </a:lnTo>
                  <a:lnTo>
                    <a:pt x="394" y="2068"/>
                  </a:lnTo>
                  <a:lnTo>
                    <a:pt x="386" y="2085"/>
                  </a:lnTo>
                  <a:lnTo>
                    <a:pt x="377" y="2100"/>
                  </a:lnTo>
                  <a:lnTo>
                    <a:pt x="367" y="2114"/>
                  </a:lnTo>
                  <a:lnTo>
                    <a:pt x="359" y="2125"/>
                  </a:lnTo>
                  <a:lnTo>
                    <a:pt x="350" y="2135"/>
                  </a:lnTo>
                  <a:lnTo>
                    <a:pt x="340" y="2143"/>
                  </a:lnTo>
                  <a:lnTo>
                    <a:pt x="330" y="2150"/>
                  </a:lnTo>
                  <a:lnTo>
                    <a:pt x="321" y="2154"/>
                  </a:lnTo>
                  <a:lnTo>
                    <a:pt x="311" y="2158"/>
                  </a:lnTo>
                  <a:lnTo>
                    <a:pt x="300" y="2158"/>
                  </a:lnTo>
                  <a:lnTo>
                    <a:pt x="290" y="2158"/>
                  </a:lnTo>
                  <a:lnTo>
                    <a:pt x="281" y="2154"/>
                  </a:lnTo>
                  <a:lnTo>
                    <a:pt x="269" y="2150"/>
                  </a:lnTo>
                  <a:lnTo>
                    <a:pt x="259" y="2145"/>
                  </a:lnTo>
                  <a:lnTo>
                    <a:pt x="250" y="2137"/>
                  </a:lnTo>
                  <a:lnTo>
                    <a:pt x="238" y="2127"/>
                  </a:lnTo>
                  <a:lnTo>
                    <a:pt x="229" y="2118"/>
                  </a:lnTo>
                  <a:lnTo>
                    <a:pt x="217" y="2104"/>
                  </a:lnTo>
                  <a:lnTo>
                    <a:pt x="208" y="2089"/>
                  </a:lnTo>
                  <a:lnTo>
                    <a:pt x="196" y="2074"/>
                  </a:lnTo>
                  <a:lnTo>
                    <a:pt x="185" y="2056"/>
                  </a:lnTo>
                  <a:lnTo>
                    <a:pt x="173" y="2037"/>
                  </a:lnTo>
                  <a:lnTo>
                    <a:pt x="162" y="2016"/>
                  </a:lnTo>
                  <a:lnTo>
                    <a:pt x="150" y="1993"/>
                  </a:lnTo>
                  <a:lnTo>
                    <a:pt x="138" y="1968"/>
                  </a:lnTo>
                  <a:lnTo>
                    <a:pt x="127" y="1941"/>
                  </a:lnTo>
                  <a:lnTo>
                    <a:pt x="119" y="1920"/>
                  </a:lnTo>
                  <a:lnTo>
                    <a:pt x="112" y="1897"/>
                  </a:lnTo>
                  <a:lnTo>
                    <a:pt x="104" y="1876"/>
                  </a:lnTo>
                  <a:lnTo>
                    <a:pt x="96" y="1857"/>
                  </a:lnTo>
                  <a:lnTo>
                    <a:pt x="90" y="1836"/>
                  </a:lnTo>
                  <a:lnTo>
                    <a:pt x="85" y="1816"/>
                  </a:lnTo>
                  <a:lnTo>
                    <a:pt x="77" y="1797"/>
                  </a:lnTo>
                  <a:lnTo>
                    <a:pt x="71" y="1780"/>
                  </a:lnTo>
                  <a:lnTo>
                    <a:pt x="66" y="1761"/>
                  </a:lnTo>
                  <a:lnTo>
                    <a:pt x="60" y="1743"/>
                  </a:lnTo>
                  <a:lnTo>
                    <a:pt x="56" y="1726"/>
                  </a:lnTo>
                  <a:lnTo>
                    <a:pt x="50" y="1711"/>
                  </a:lnTo>
                  <a:lnTo>
                    <a:pt x="44" y="1694"/>
                  </a:lnTo>
                  <a:lnTo>
                    <a:pt x="41" y="1678"/>
                  </a:lnTo>
                  <a:lnTo>
                    <a:pt x="37" y="1663"/>
                  </a:lnTo>
                  <a:lnTo>
                    <a:pt x="33" y="1649"/>
                  </a:lnTo>
                  <a:lnTo>
                    <a:pt x="29" y="1634"/>
                  </a:lnTo>
                  <a:lnTo>
                    <a:pt x="25" y="1621"/>
                  </a:lnTo>
                  <a:lnTo>
                    <a:pt x="21" y="1609"/>
                  </a:lnTo>
                  <a:lnTo>
                    <a:pt x="18" y="1596"/>
                  </a:lnTo>
                  <a:lnTo>
                    <a:pt x="14" y="1571"/>
                  </a:lnTo>
                  <a:lnTo>
                    <a:pt x="8" y="1550"/>
                  </a:lnTo>
                  <a:lnTo>
                    <a:pt x="4" y="1530"/>
                  </a:lnTo>
                  <a:lnTo>
                    <a:pt x="2" y="1511"/>
                  </a:lnTo>
                  <a:lnTo>
                    <a:pt x="0" y="1496"/>
                  </a:lnTo>
                  <a:lnTo>
                    <a:pt x="0" y="1480"/>
                  </a:lnTo>
                  <a:lnTo>
                    <a:pt x="0" y="1469"/>
                  </a:lnTo>
                  <a:lnTo>
                    <a:pt x="2" y="1459"/>
                  </a:lnTo>
                  <a:lnTo>
                    <a:pt x="4" y="1448"/>
                  </a:lnTo>
                  <a:lnTo>
                    <a:pt x="6" y="1438"/>
                  </a:lnTo>
                  <a:lnTo>
                    <a:pt x="10" y="1429"/>
                  </a:lnTo>
                  <a:lnTo>
                    <a:pt x="14" y="1419"/>
                  </a:lnTo>
                  <a:lnTo>
                    <a:pt x="18" y="1409"/>
                  </a:lnTo>
                  <a:lnTo>
                    <a:pt x="23" y="1400"/>
                  </a:lnTo>
                  <a:lnTo>
                    <a:pt x="29" y="1390"/>
                  </a:lnTo>
                  <a:lnTo>
                    <a:pt x="35" y="1383"/>
                  </a:lnTo>
                  <a:lnTo>
                    <a:pt x="42" y="1373"/>
                  </a:lnTo>
                  <a:lnTo>
                    <a:pt x="50" y="1363"/>
                  </a:lnTo>
                  <a:lnTo>
                    <a:pt x="60" y="1356"/>
                  </a:lnTo>
                  <a:lnTo>
                    <a:pt x="69" y="1346"/>
                  </a:lnTo>
                  <a:lnTo>
                    <a:pt x="79" y="1338"/>
                  </a:lnTo>
                  <a:lnTo>
                    <a:pt x="90" y="1329"/>
                  </a:lnTo>
                  <a:lnTo>
                    <a:pt x="112" y="1313"/>
                  </a:lnTo>
                  <a:lnTo>
                    <a:pt x="135" y="1296"/>
                  </a:lnTo>
                  <a:lnTo>
                    <a:pt x="156" y="1279"/>
                  </a:lnTo>
                  <a:lnTo>
                    <a:pt x="177" y="1260"/>
                  </a:lnTo>
                  <a:lnTo>
                    <a:pt x="200" y="1240"/>
                  </a:lnTo>
                  <a:lnTo>
                    <a:pt x="219" y="1221"/>
                  </a:lnTo>
                  <a:lnTo>
                    <a:pt x="240" y="1200"/>
                  </a:lnTo>
                  <a:lnTo>
                    <a:pt x="261" y="1181"/>
                  </a:lnTo>
                  <a:lnTo>
                    <a:pt x="281" y="1158"/>
                  </a:lnTo>
                  <a:lnTo>
                    <a:pt x="300" y="1137"/>
                  </a:lnTo>
                  <a:lnTo>
                    <a:pt x="319" y="1114"/>
                  </a:lnTo>
                  <a:lnTo>
                    <a:pt x="338" y="1089"/>
                  </a:lnTo>
                  <a:lnTo>
                    <a:pt x="357" y="1066"/>
                  </a:lnTo>
                  <a:lnTo>
                    <a:pt x="375" y="1041"/>
                  </a:lnTo>
                  <a:lnTo>
                    <a:pt x="392" y="1014"/>
                  </a:lnTo>
                  <a:lnTo>
                    <a:pt x="409" y="987"/>
                  </a:lnTo>
                  <a:lnTo>
                    <a:pt x="423" y="970"/>
                  </a:lnTo>
                  <a:lnTo>
                    <a:pt x="434" y="951"/>
                  </a:lnTo>
                  <a:lnTo>
                    <a:pt x="448" y="931"/>
                  </a:lnTo>
                  <a:lnTo>
                    <a:pt x="463" y="912"/>
                  </a:lnTo>
                  <a:lnTo>
                    <a:pt x="476" y="891"/>
                  </a:lnTo>
                  <a:lnTo>
                    <a:pt x="490" y="870"/>
                  </a:lnTo>
                  <a:lnTo>
                    <a:pt x="505" y="849"/>
                  </a:lnTo>
                  <a:lnTo>
                    <a:pt x="520" y="826"/>
                  </a:lnTo>
                  <a:lnTo>
                    <a:pt x="534" y="801"/>
                  </a:lnTo>
                  <a:lnTo>
                    <a:pt x="549" y="778"/>
                  </a:lnTo>
                  <a:lnTo>
                    <a:pt x="567" y="753"/>
                  </a:lnTo>
                  <a:lnTo>
                    <a:pt x="582" y="726"/>
                  </a:lnTo>
                  <a:lnTo>
                    <a:pt x="597" y="701"/>
                  </a:lnTo>
                  <a:lnTo>
                    <a:pt x="615" y="674"/>
                  </a:lnTo>
                  <a:lnTo>
                    <a:pt x="630" y="645"/>
                  </a:lnTo>
                  <a:lnTo>
                    <a:pt x="647" y="617"/>
                  </a:lnTo>
                  <a:lnTo>
                    <a:pt x="664" y="588"/>
                  </a:lnTo>
                  <a:lnTo>
                    <a:pt x="682" y="557"/>
                  </a:lnTo>
                  <a:lnTo>
                    <a:pt x="699" y="526"/>
                  </a:lnTo>
                  <a:lnTo>
                    <a:pt x="716" y="494"/>
                  </a:lnTo>
                  <a:lnTo>
                    <a:pt x="734" y="461"/>
                  </a:lnTo>
                  <a:lnTo>
                    <a:pt x="753" y="428"/>
                  </a:lnTo>
                  <a:lnTo>
                    <a:pt x="770" y="394"/>
                  </a:lnTo>
                  <a:lnTo>
                    <a:pt x="789" y="359"/>
                  </a:lnTo>
                  <a:lnTo>
                    <a:pt x="808" y="325"/>
                  </a:lnTo>
                  <a:lnTo>
                    <a:pt x="826" y="288"/>
                  </a:lnTo>
                  <a:lnTo>
                    <a:pt x="845" y="250"/>
                  </a:lnTo>
                  <a:lnTo>
                    <a:pt x="864" y="213"/>
                  </a:lnTo>
                  <a:lnTo>
                    <a:pt x="883" y="173"/>
                  </a:lnTo>
                  <a:lnTo>
                    <a:pt x="902" y="135"/>
                  </a:lnTo>
                  <a:lnTo>
                    <a:pt x="924" y="94"/>
                  </a:lnTo>
                  <a:lnTo>
                    <a:pt x="943" y="54"/>
                  </a:lnTo>
                  <a:lnTo>
                    <a:pt x="952" y="41"/>
                  </a:lnTo>
                  <a:lnTo>
                    <a:pt x="960" y="31"/>
                  </a:lnTo>
                  <a:lnTo>
                    <a:pt x="970" y="22"/>
                  </a:lnTo>
                  <a:lnTo>
                    <a:pt x="977" y="14"/>
                  </a:lnTo>
                  <a:lnTo>
                    <a:pt x="987" y="8"/>
                  </a:lnTo>
                  <a:lnTo>
                    <a:pt x="995" y="4"/>
                  </a:lnTo>
                  <a:lnTo>
                    <a:pt x="1002" y="0"/>
                  </a:lnTo>
                  <a:lnTo>
                    <a:pt x="1010" y="0"/>
                  </a:lnTo>
                  <a:lnTo>
                    <a:pt x="1010" y="0"/>
                  </a:lnTo>
                </a:path>
              </a:pathLst>
            </a:custGeom>
            <a:grpFill/>
            <a:ln w="9525">
              <a:solidFill>
                <a:srgbClr val="00B0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5867400" y="4191000"/>
            <a:ext cx="1981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67400" y="5029200"/>
            <a:ext cx="1981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858000" y="5943600"/>
            <a:ext cx="1981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048000" y="9906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原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53200" y="38862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願望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5334000"/>
            <a:ext cx="6934200" cy="646331"/>
            <a:chOff x="762000" y="3809999"/>
            <a:chExt cx="5105400" cy="2253837"/>
          </a:xfrm>
        </p:grpSpPr>
        <p:sp>
          <p:nvSpPr>
            <p:cNvPr id="12" name="TextBox 11"/>
            <p:cNvSpPr txBox="1"/>
            <p:nvPr/>
          </p:nvSpPr>
          <p:spPr>
            <a:xfrm>
              <a:off x="762000" y="3809999"/>
              <a:ext cx="5105400" cy="22538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你</a:t>
              </a:r>
              <a:r>
                <a:rPr lang="zh-TW" altLang="en-US" sz="3600" b="1" dirty="0" smtClean="0">
                  <a:solidFill>
                    <a:srgbClr val="FF0000"/>
                  </a:solidFill>
                </a:rPr>
                <a:t>願意</a:t>
              </a:r>
              <a:r>
                <a:rPr lang="zh-TW" altLang="en-US" sz="3600" dirty="0" smtClean="0"/>
                <a:t>和我們一起去爬山嗎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13" name="Action Button: Sound 12">
              <a:hlinkClick r:id="" action="ppaction://noaction" highlightClick="1"/>
            </p:cNvPr>
            <p:cNvSpPr/>
            <p:nvPr/>
          </p:nvSpPr>
          <p:spPr>
            <a:xfrm>
              <a:off x="5306367" y="4196498"/>
              <a:ext cx="330956" cy="1207814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624840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15" name="Picture 1" descr="C:\Users\Meishing\Desktop\meizhou pics\42-32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57500" r="29167"/>
          <a:stretch>
            <a:fillRect/>
          </a:stretch>
        </p:blipFill>
        <p:spPr bwMode="auto">
          <a:xfrm>
            <a:off x="1066799" y="990600"/>
            <a:ext cx="1472901" cy="1327172"/>
          </a:xfrm>
          <a:prstGeom prst="rect">
            <a:avLst/>
          </a:prstGeom>
          <a:noFill/>
        </p:spPr>
      </p:pic>
      <p:pic>
        <p:nvPicPr>
          <p:cNvPr id="19458" name="Picture 2" descr="http://upload.wikimedia.org/wikipedia/commons/thumb/2/22/Yi_peng_sky_lantern_festival_San_Sai_Thailand.jpg/220px-Yi_peng_sky_lantern_festival_San_Sai_Thailand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990600"/>
            <a:ext cx="2743200" cy="2568633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543800" y="7620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/>
              <a:t>天燈</a:t>
            </a:r>
            <a:r>
              <a:rPr lang="en-US" sz="1000" dirty="0" smtClean="0"/>
              <a:t>Wiki.org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0" y="9144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頁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9200" y="41910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願意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3886200"/>
            <a:ext cx="1676400" cy="769441"/>
          </a:xfrm>
          <a:prstGeom prst="rect">
            <a:avLst/>
          </a:prstGeom>
          <a:solidFill>
            <a:srgbClr val="FFD5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許願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2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0" grpId="0" animBg="1"/>
      <p:bldP spid="17" grpId="0"/>
      <p:bldP spid="17" grpId="1"/>
      <p:bldP spid="18" grpId="0" animBg="1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Meishing\Desktop\meizhou pics\42-3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762000"/>
            <a:ext cx="9079506" cy="5867401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371600" y="3581400"/>
            <a:ext cx="5029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371600" y="4572000"/>
            <a:ext cx="4038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95400" y="5562600"/>
            <a:ext cx="5029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371600" y="6477000"/>
            <a:ext cx="7162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C:\Users\Meishing\Desktop\meizhou pics\42-3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2500" r="15000"/>
          <a:stretch>
            <a:fillRect/>
          </a:stretch>
        </p:blipFill>
        <p:spPr bwMode="auto">
          <a:xfrm>
            <a:off x="633412" y="1066800"/>
            <a:ext cx="1347788" cy="1295400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2819400" y="1066800"/>
            <a:ext cx="1219200" cy="602683"/>
            <a:chOff x="811963" y="186631"/>
            <a:chExt cx="2378832" cy="755083"/>
          </a:xfrm>
        </p:grpSpPr>
        <p:sp>
          <p:nvSpPr>
            <p:cNvPr id="13" name="Freeform 24"/>
            <p:cNvSpPr>
              <a:spLocks/>
            </p:cNvSpPr>
            <p:nvPr/>
          </p:nvSpPr>
          <p:spPr bwMode="auto">
            <a:xfrm>
              <a:off x="1728487" y="186631"/>
              <a:ext cx="378818" cy="308124"/>
            </a:xfrm>
            <a:custGeom>
              <a:avLst/>
              <a:gdLst>
                <a:gd name="T0" fmla="*/ 91281 w 844"/>
                <a:gd name="T1" fmla="*/ 0 h 689"/>
                <a:gd name="T2" fmla="*/ 142875 w 844"/>
                <a:gd name="T3" fmla="*/ 5548 h 689"/>
                <a:gd name="T4" fmla="*/ 197644 w 844"/>
                <a:gd name="T5" fmla="*/ 16645 h 689"/>
                <a:gd name="T6" fmla="*/ 255588 w 844"/>
                <a:gd name="T7" fmla="*/ 31704 h 689"/>
                <a:gd name="T8" fmla="*/ 319881 w 844"/>
                <a:gd name="T9" fmla="*/ 49934 h 689"/>
                <a:gd name="T10" fmla="*/ 386556 w 844"/>
                <a:gd name="T11" fmla="*/ 74504 h 689"/>
                <a:gd name="T12" fmla="*/ 450850 w 844"/>
                <a:gd name="T13" fmla="*/ 99075 h 689"/>
                <a:gd name="T14" fmla="*/ 504031 w 844"/>
                <a:gd name="T15" fmla="*/ 122853 h 689"/>
                <a:gd name="T16" fmla="*/ 548481 w 844"/>
                <a:gd name="T17" fmla="*/ 149008 h 689"/>
                <a:gd name="T18" fmla="*/ 584994 w 844"/>
                <a:gd name="T19" fmla="*/ 173579 h 689"/>
                <a:gd name="T20" fmla="*/ 612775 w 844"/>
                <a:gd name="T21" fmla="*/ 197357 h 689"/>
                <a:gd name="T22" fmla="*/ 631825 w 844"/>
                <a:gd name="T23" fmla="*/ 223513 h 689"/>
                <a:gd name="T24" fmla="*/ 647700 w 844"/>
                <a:gd name="T25" fmla="*/ 250461 h 689"/>
                <a:gd name="T26" fmla="*/ 659606 w 844"/>
                <a:gd name="T27" fmla="*/ 278202 h 689"/>
                <a:gd name="T28" fmla="*/ 665956 w 844"/>
                <a:gd name="T29" fmla="*/ 305943 h 689"/>
                <a:gd name="T30" fmla="*/ 669131 w 844"/>
                <a:gd name="T31" fmla="*/ 332891 h 689"/>
                <a:gd name="T32" fmla="*/ 669131 w 844"/>
                <a:gd name="T33" fmla="*/ 367765 h 689"/>
                <a:gd name="T34" fmla="*/ 664369 w 844"/>
                <a:gd name="T35" fmla="*/ 401055 h 689"/>
                <a:gd name="T36" fmla="*/ 654844 w 844"/>
                <a:gd name="T37" fmla="*/ 431966 h 689"/>
                <a:gd name="T38" fmla="*/ 642938 w 844"/>
                <a:gd name="T39" fmla="*/ 458914 h 689"/>
                <a:gd name="T40" fmla="*/ 627856 w 844"/>
                <a:gd name="T41" fmla="*/ 481900 h 689"/>
                <a:gd name="T42" fmla="*/ 606425 w 844"/>
                <a:gd name="T43" fmla="*/ 501715 h 689"/>
                <a:gd name="T44" fmla="*/ 583406 w 844"/>
                <a:gd name="T45" fmla="*/ 516774 h 689"/>
                <a:gd name="T46" fmla="*/ 555625 w 844"/>
                <a:gd name="T47" fmla="*/ 529455 h 689"/>
                <a:gd name="T48" fmla="*/ 523875 w 844"/>
                <a:gd name="T49" fmla="*/ 538174 h 689"/>
                <a:gd name="T50" fmla="*/ 488950 w 844"/>
                <a:gd name="T51" fmla="*/ 544515 h 689"/>
                <a:gd name="T52" fmla="*/ 450850 w 844"/>
                <a:gd name="T53" fmla="*/ 546100 h 689"/>
                <a:gd name="T54" fmla="*/ 429419 w 844"/>
                <a:gd name="T55" fmla="*/ 544515 h 689"/>
                <a:gd name="T56" fmla="*/ 409575 w 844"/>
                <a:gd name="T57" fmla="*/ 538174 h 689"/>
                <a:gd name="T58" fmla="*/ 386556 w 844"/>
                <a:gd name="T59" fmla="*/ 529455 h 689"/>
                <a:gd name="T60" fmla="*/ 364331 w 844"/>
                <a:gd name="T61" fmla="*/ 515189 h 689"/>
                <a:gd name="T62" fmla="*/ 339725 w 844"/>
                <a:gd name="T63" fmla="*/ 498544 h 689"/>
                <a:gd name="T64" fmla="*/ 315119 w 844"/>
                <a:gd name="T65" fmla="*/ 478729 h 689"/>
                <a:gd name="T66" fmla="*/ 289719 w 844"/>
                <a:gd name="T67" fmla="*/ 454951 h 689"/>
                <a:gd name="T68" fmla="*/ 261938 w 844"/>
                <a:gd name="T69" fmla="*/ 427210 h 689"/>
                <a:gd name="T70" fmla="*/ 234950 w 844"/>
                <a:gd name="T71" fmla="*/ 395506 h 689"/>
                <a:gd name="T72" fmla="*/ 203994 w 844"/>
                <a:gd name="T73" fmla="*/ 359047 h 689"/>
                <a:gd name="T74" fmla="*/ 162719 w 844"/>
                <a:gd name="T75" fmla="*/ 304358 h 689"/>
                <a:gd name="T76" fmla="*/ 104775 w 844"/>
                <a:gd name="T77" fmla="*/ 225098 h 689"/>
                <a:gd name="T78" fmla="*/ 59531 w 844"/>
                <a:gd name="T79" fmla="*/ 157727 h 689"/>
                <a:gd name="T80" fmla="*/ 26988 w 844"/>
                <a:gd name="T81" fmla="*/ 104623 h 689"/>
                <a:gd name="T82" fmla="*/ 6350 w 844"/>
                <a:gd name="T83" fmla="*/ 64993 h 689"/>
                <a:gd name="T84" fmla="*/ 0 w 844"/>
                <a:gd name="T85" fmla="*/ 41215 h 689"/>
                <a:gd name="T86" fmla="*/ 1588 w 844"/>
                <a:gd name="T87" fmla="*/ 28534 h 689"/>
                <a:gd name="T88" fmla="*/ 4763 w 844"/>
                <a:gd name="T89" fmla="*/ 19815 h 689"/>
                <a:gd name="T90" fmla="*/ 13494 w 844"/>
                <a:gd name="T91" fmla="*/ 11889 h 689"/>
                <a:gd name="T92" fmla="*/ 26194 w 844"/>
                <a:gd name="T93" fmla="*/ 5548 h 689"/>
                <a:gd name="T94" fmla="*/ 44450 w 844"/>
                <a:gd name="T95" fmla="*/ 1585 h 689"/>
                <a:gd name="T96" fmla="*/ 57944 w 844"/>
                <a:gd name="T97" fmla="*/ 0 h 68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44" h="689">
                  <a:moveTo>
                    <a:pt x="73" y="0"/>
                  </a:moveTo>
                  <a:lnTo>
                    <a:pt x="94" y="0"/>
                  </a:lnTo>
                  <a:lnTo>
                    <a:pt x="115" y="0"/>
                  </a:lnTo>
                  <a:lnTo>
                    <a:pt x="136" y="2"/>
                  </a:lnTo>
                  <a:lnTo>
                    <a:pt x="157" y="6"/>
                  </a:lnTo>
                  <a:lnTo>
                    <a:pt x="180" y="7"/>
                  </a:lnTo>
                  <a:lnTo>
                    <a:pt x="203" y="11"/>
                  </a:lnTo>
                  <a:lnTo>
                    <a:pt x="226" y="15"/>
                  </a:lnTo>
                  <a:lnTo>
                    <a:pt x="249" y="21"/>
                  </a:lnTo>
                  <a:lnTo>
                    <a:pt x="272" y="27"/>
                  </a:lnTo>
                  <a:lnTo>
                    <a:pt x="297" y="32"/>
                  </a:lnTo>
                  <a:lnTo>
                    <a:pt x="322" y="40"/>
                  </a:lnTo>
                  <a:lnTo>
                    <a:pt x="349" y="46"/>
                  </a:lnTo>
                  <a:lnTo>
                    <a:pt x="376" y="55"/>
                  </a:lnTo>
                  <a:lnTo>
                    <a:pt x="403" y="63"/>
                  </a:lnTo>
                  <a:lnTo>
                    <a:pt x="430" y="73"/>
                  </a:lnTo>
                  <a:lnTo>
                    <a:pt x="459" y="82"/>
                  </a:lnTo>
                  <a:lnTo>
                    <a:pt x="487" y="94"/>
                  </a:lnTo>
                  <a:lnTo>
                    <a:pt x="516" y="103"/>
                  </a:lnTo>
                  <a:lnTo>
                    <a:pt x="541" y="113"/>
                  </a:lnTo>
                  <a:lnTo>
                    <a:pt x="568" y="125"/>
                  </a:lnTo>
                  <a:lnTo>
                    <a:pt x="591" y="134"/>
                  </a:lnTo>
                  <a:lnTo>
                    <a:pt x="614" y="146"/>
                  </a:lnTo>
                  <a:lnTo>
                    <a:pt x="635" y="155"/>
                  </a:lnTo>
                  <a:lnTo>
                    <a:pt x="654" y="167"/>
                  </a:lnTo>
                  <a:lnTo>
                    <a:pt x="674" y="176"/>
                  </a:lnTo>
                  <a:lnTo>
                    <a:pt x="691" y="188"/>
                  </a:lnTo>
                  <a:lnTo>
                    <a:pt x="708" y="197"/>
                  </a:lnTo>
                  <a:lnTo>
                    <a:pt x="724" y="207"/>
                  </a:lnTo>
                  <a:lnTo>
                    <a:pt x="737" y="219"/>
                  </a:lnTo>
                  <a:lnTo>
                    <a:pt x="748" y="228"/>
                  </a:lnTo>
                  <a:lnTo>
                    <a:pt x="760" y="238"/>
                  </a:lnTo>
                  <a:lnTo>
                    <a:pt x="772" y="249"/>
                  </a:lnTo>
                  <a:lnTo>
                    <a:pt x="779" y="261"/>
                  </a:lnTo>
                  <a:lnTo>
                    <a:pt x="789" y="270"/>
                  </a:lnTo>
                  <a:lnTo>
                    <a:pt x="796" y="282"/>
                  </a:lnTo>
                  <a:lnTo>
                    <a:pt x="804" y="293"/>
                  </a:lnTo>
                  <a:lnTo>
                    <a:pt x="810" y="305"/>
                  </a:lnTo>
                  <a:lnTo>
                    <a:pt x="816" y="316"/>
                  </a:lnTo>
                  <a:lnTo>
                    <a:pt x="821" y="328"/>
                  </a:lnTo>
                  <a:lnTo>
                    <a:pt x="825" y="339"/>
                  </a:lnTo>
                  <a:lnTo>
                    <a:pt x="831" y="351"/>
                  </a:lnTo>
                  <a:lnTo>
                    <a:pt x="833" y="363"/>
                  </a:lnTo>
                  <a:lnTo>
                    <a:pt x="837" y="374"/>
                  </a:lnTo>
                  <a:lnTo>
                    <a:pt x="839" y="386"/>
                  </a:lnTo>
                  <a:lnTo>
                    <a:pt x="841" y="397"/>
                  </a:lnTo>
                  <a:lnTo>
                    <a:pt x="843" y="409"/>
                  </a:lnTo>
                  <a:lnTo>
                    <a:pt x="843" y="420"/>
                  </a:lnTo>
                  <a:lnTo>
                    <a:pt x="844" y="434"/>
                  </a:lnTo>
                  <a:lnTo>
                    <a:pt x="843" y="449"/>
                  </a:lnTo>
                  <a:lnTo>
                    <a:pt x="843" y="464"/>
                  </a:lnTo>
                  <a:lnTo>
                    <a:pt x="841" y="480"/>
                  </a:lnTo>
                  <a:lnTo>
                    <a:pt x="839" y="493"/>
                  </a:lnTo>
                  <a:lnTo>
                    <a:pt x="837" y="506"/>
                  </a:lnTo>
                  <a:lnTo>
                    <a:pt x="833" y="520"/>
                  </a:lnTo>
                  <a:lnTo>
                    <a:pt x="829" y="533"/>
                  </a:lnTo>
                  <a:lnTo>
                    <a:pt x="825" y="545"/>
                  </a:lnTo>
                  <a:lnTo>
                    <a:pt x="821" y="558"/>
                  </a:lnTo>
                  <a:lnTo>
                    <a:pt x="816" y="568"/>
                  </a:lnTo>
                  <a:lnTo>
                    <a:pt x="810" y="579"/>
                  </a:lnTo>
                  <a:lnTo>
                    <a:pt x="804" y="589"/>
                  </a:lnTo>
                  <a:lnTo>
                    <a:pt x="796" y="599"/>
                  </a:lnTo>
                  <a:lnTo>
                    <a:pt x="791" y="608"/>
                  </a:lnTo>
                  <a:lnTo>
                    <a:pt x="781" y="618"/>
                  </a:lnTo>
                  <a:lnTo>
                    <a:pt x="773" y="625"/>
                  </a:lnTo>
                  <a:lnTo>
                    <a:pt x="764" y="633"/>
                  </a:lnTo>
                  <a:lnTo>
                    <a:pt x="754" y="641"/>
                  </a:lnTo>
                  <a:lnTo>
                    <a:pt x="745" y="647"/>
                  </a:lnTo>
                  <a:lnTo>
                    <a:pt x="735" y="652"/>
                  </a:lnTo>
                  <a:lnTo>
                    <a:pt x="724" y="658"/>
                  </a:lnTo>
                  <a:lnTo>
                    <a:pt x="712" y="664"/>
                  </a:lnTo>
                  <a:lnTo>
                    <a:pt x="700" y="668"/>
                  </a:lnTo>
                  <a:lnTo>
                    <a:pt x="687" y="673"/>
                  </a:lnTo>
                  <a:lnTo>
                    <a:pt x="674" y="677"/>
                  </a:lnTo>
                  <a:lnTo>
                    <a:pt x="660" y="679"/>
                  </a:lnTo>
                  <a:lnTo>
                    <a:pt x="647" y="683"/>
                  </a:lnTo>
                  <a:lnTo>
                    <a:pt x="631" y="685"/>
                  </a:lnTo>
                  <a:lnTo>
                    <a:pt x="616" y="687"/>
                  </a:lnTo>
                  <a:lnTo>
                    <a:pt x="601" y="687"/>
                  </a:lnTo>
                  <a:lnTo>
                    <a:pt x="583" y="689"/>
                  </a:lnTo>
                  <a:lnTo>
                    <a:pt x="568" y="689"/>
                  </a:lnTo>
                  <a:lnTo>
                    <a:pt x="558" y="689"/>
                  </a:lnTo>
                  <a:lnTo>
                    <a:pt x="551" y="687"/>
                  </a:lnTo>
                  <a:lnTo>
                    <a:pt x="541" y="687"/>
                  </a:lnTo>
                  <a:lnTo>
                    <a:pt x="534" y="685"/>
                  </a:lnTo>
                  <a:lnTo>
                    <a:pt x="524" y="681"/>
                  </a:lnTo>
                  <a:lnTo>
                    <a:pt x="516" y="679"/>
                  </a:lnTo>
                  <a:lnTo>
                    <a:pt x="507" y="675"/>
                  </a:lnTo>
                  <a:lnTo>
                    <a:pt x="497" y="672"/>
                  </a:lnTo>
                  <a:lnTo>
                    <a:pt x="487" y="668"/>
                  </a:lnTo>
                  <a:lnTo>
                    <a:pt x="478" y="662"/>
                  </a:lnTo>
                  <a:lnTo>
                    <a:pt x="468" y="656"/>
                  </a:lnTo>
                  <a:lnTo>
                    <a:pt x="459" y="650"/>
                  </a:lnTo>
                  <a:lnTo>
                    <a:pt x="449" y="645"/>
                  </a:lnTo>
                  <a:lnTo>
                    <a:pt x="439" y="637"/>
                  </a:lnTo>
                  <a:lnTo>
                    <a:pt x="428" y="629"/>
                  </a:lnTo>
                  <a:lnTo>
                    <a:pt x="418" y="622"/>
                  </a:lnTo>
                  <a:lnTo>
                    <a:pt x="407" y="614"/>
                  </a:lnTo>
                  <a:lnTo>
                    <a:pt x="397" y="604"/>
                  </a:lnTo>
                  <a:lnTo>
                    <a:pt x="386" y="595"/>
                  </a:lnTo>
                  <a:lnTo>
                    <a:pt x="376" y="585"/>
                  </a:lnTo>
                  <a:lnTo>
                    <a:pt x="365" y="574"/>
                  </a:lnTo>
                  <a:lnTo>
                    <a:pt x="353" y="562"/>
                  </a:lnTo>
                  <a:lnTo>
                    <a:pt x="342" y="551"/>
                  </a:lnTo>
                  <a:lnTo>
                    <a:pt x="330" y="539"/>
                  </a:lnTo>
                  <a:lnTo>
                    <a:pt x="319" y="526"/>
                  </a:lnTo>
                  <a:lnTo>
                    <a:pt x="307" y="512"/>
                  </a:lnTo>
                  <a:lnTo>
                    <a:pt x="296" y="499"/>
                  </a:lnTo>
                  <a:lnTo>
                    <a:pt x="282" y="483"/>
                  </a:lnTo>
                  <a:lnTo>
                    <a:pt x="271" y="470"/>
                  </a:lnTo>
                  <a:lnTo>
                    <a:pt x="257" y="453"/>
                  </a:lnTo>
                  <a:lnTo>
                    <a:pt x="246" y="437"/>
                  </a:lnTo>
                  <a:lnTo>
                    <a:pt x="232" y="422"/>
                  </a:lnTo>
                  <a:lnTo>
                    <a:pt x="205" y="384"/>
                  </a:lnTo>
                  <a:lnTo>
                    <a:pt x="180" y="349"/>
                  </a:lnTo>
                  <a:lnTo>
                    <a:pt x="155" y="315"/>
                  </a:lnTo>
                  <a:lnTo>
                    <a:pt x="132" y="284"/>
                  </a:lnTo>
                  <a:lnTo>
                    <a:pt x="111" y="253"/>
                  </a:lnTo>
                  <a:lnTo>
                    <a:pt x="92" y="226"/>
                  </a:lnTo>
                  <a:lnTo>
                    <a:pt x="75" y="199"/>
                  </a:lnTo>
                  <a:lnTo>
                    <a:pt x="59" y="176"/>
                  </a:lnTo>
                  <a:lnTo>
                    <a:pt x="46" y="153"/>
                  </a:lnTo>
                  <a:lnTo>
                    <a:pt x="34" y="132"/>
                  </a:lnTo>
                  <a:lnTo>
                    <a:pt x="23" y="113"/>
                  </a:lnTo>
                  <a:lnTo>
                    <a:pt x="15" y="98"/>
                  </a:lnTo>
                  <a:lnTo>
                    <a:pt x="8" y="82"/>
                  </a:lnTo>
                  <a:lnTo>
                    <a:pt x="4" y="69"/>
                  </a:lnTo>
                  <a:lnTo>
                    <a:pt x="2" y="57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2" y="36"/>
                  </a:lnTo>
                  <a:lnTo>
                    <a:pt x="2" y="32"/>
                  </a:lnTo>
                  <a:lnTo>
                    <a:pt x="4" y="29"/>
                  </a:lnTo>
                  <a:lnTo>
                    <a:pt x="6" y="25"/>
                  </a:lnTo>
                  <a:lnTo>
                    <a:pt x="10" y="21"/>
                  </a:lnTo>
                  <a:lnTo>
                    <a:pt x="13" y="17"/>
                  </a:lnTo>
                  <a:lnTo>
                    <a:pt x="17" y="15"/>
                  </a:lnTo>
                  <a:lnTo>
                    <a:pt x="23" y="11"/>
                  </a:lnTo>
                  <a:lnTo>
                    <a:pt x="27" y="9"/>
                  </a:lnTo>
                  <a:lnTo>
                    <a:pt x="33" y="7"/>
                  </a:lnTo>
                  <a:lnTo>
                    <a:pt x="40" y="6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auto">
            <a:xfrm>
              <a:off x="811963" y="441908"/>
              <a:ext cx="303413" cy="499806"/>
            </a:xfrm>
            <a:custGeom>
              <a:avLst/>
              <a:gdLst>
                <a:gd name="T0" fmla="*/ 378385 w 675"/>
                <a:gd name="T1" fmla="*/ 1586 h 1117"/>
                <a:gd name="T2" fmla="*/ 400643 w 675"/>
                <a:gd name="T3" fmla="*/ 11896 h 1117"/>
                <a:gd name="T4" fmla="*/ 423696 w 675"/>
                <a:gd name="T5" fmla="*/ 31722 h 1117"/>
                <a:gd name="T6" fmla="*/ 448338 w 675"/>
                <a:gd name="T7" fmla="*/ 61064 h 1117"/>
                <a:gd name="T8" fmla="*/ 472981 w 675"/>
                <a:gd name="T9" fmla="*/ 99923 h 1117"/>
                <a:gd name="T10" fmla="*/ 500008 w 675"/>
                <a:gd name="T11" fmla="*/ 159401 h 1117"/>
                <a:gd name="T12" fmla="*/ 524651 w 675"/>
                <a:gd name="T13" fmla="*/ 240291 h 1117"/>
                <a:gd name="T14" fmla="*/ 534985 w 675"/>
                <a:gd name="T15" fmla="*/ 302941 h 1117"/>
                <a:gd name="T16" fmla="*/ 536575 w 675"/>
                <a:gd name="T17" fmla="*/ 339421 h 1117"/>
                <a:gd name="T18" fmla="*/ 533395 w 675"/>
                <a:gd name="T19" fmla="*/ 379073 h 1117"/>
                <a:gd name="T20" fmla="*/ 524651 w 675"/>
                <a:gd name="T21" fmla="*/ 422690 h 1117"/>
                <a:gd name="T22" fmla="*/ 509548 w 675"/>
                <a:gd name="T23" fmla="*/ 471858 h 1117"/>
                <a:gd name="T24" fmla="*/ 488085 w 675"/>
                <a:gd name="T25" fmla="*/ 524992 h 1117"/>
                <a:gd name="T26" fmla="*/ 460262 w 675"/>
                <a:gd name="T27" fmla="*/ 582884 h 1117"/>
                <a:gd name="T28" fmla="*/ 426875 w 675"/>
                <a:gd name="T29" fmla="*/ 645534 h 1117"/>
                <a:gd name="T30" fmla="*/ 393488 w 675"/>
                <a:gd name="T31" fmla="*/ 701840 h 1117"/>
                <a:gd name="T32" fmla="*/ 361691 w 675"/>
                <a:gd name="T33" fmla="*/ 751801 h 1117"/>
                <a:gd name="T34" fmla="*/ 330689 w 675"/>
                <a:gd name="T35" fmla="*/ 793039 h 1117"/>
                <a:gd name="T36" fmla="*/ 302072 w 675"/>
                <a:gd name="T37" fmla="*/ 827933 h 1117"/>
                <a:gd name="T38" fmla="*/ 267095 w 675"/>
                <a:gd name="T39" fmla="*/ 854896 h 1117"/>
                <a:gd name="T40" fmla="*/ 225759 w 675"/>
                <a:gd name="T41" fmla="*/ 874722 h 1117"/>
                <a:gd name="T42" fmla="*/ 189192 w 675"/>
                <a:gd name="T43" fmla="*/ 884239 h 1117"/>
                <a:gd name="T44" fmla="*/ 158190 w 675"/>
                <a:gd name="T45" fmla="*/ 884239 h 1117"/>
                <a:gd name="T46" fmla="*/ 131163 w 675"/>
                <a:gd name="T47" fmla="*/ 879481 h 1117"/>
                <a:gd name="T48" fmla="*/ 103340 w 675"/>
                <a:gd name="T49" fmla="*/ 870757 h 1117"/>
                <a:gd name="T50" fmla="*/ 77903 w 675"/>
                <a:gd name="T51" fmla="*/ 856483 h 1117"/>
                <a:gd name="T52" fmla="*/ 51670 w 675"/>
                <a:gd name="T53" fmla="*/ 838243 h 1117"/>
                <a:gd name="T54" fmla="*/ 25438 w 675"/>
                <a:gd name="T55" fmla="*/ 809693 h 1117"/>
                <a:gd name="T56" fmla="*/ 7154 w 675"/>
                <a:gd name="T57" fmla="*/ 763697 h 1117"/>
                <a:gd name="T58" fmla="*/ 0 w 675"/>
                <a:gd name="T59" fmla="*/ 713735 h 1117"/>
                <a:gd name="T60" fmla="*/ 1590 w 675"/>
                <a:gd name="T61" fmla="*/ 663774 h 1117"/>
                <a:gd name="T62" fmla="*/ 11924 w 675"/>
                <a:gd name="T63" fmla="*/ 617778 h 1117"/>
                <a:gd name="T64" fmla="*/ 33387 w 675"/>
                <a:gd name="T65" fmla="*/ 578126 h 1117"/>
                <a:gd name="T66" fmla="*/ 54850 w 675"/>
                <a:gd name="T67" fmla="*/ 552748 h 1117"/>
                <a:gd name="T68" fmla="*/ 77903 w 675"/>
                <a:gd name="T69" fmla="*/ 521820 h 1117"/>
                <a:gd name="T70" fmla="*/ 100161 w 675"/>
                <a:gd name="T71" fmla="*/ 485340 h 1117"/>
                <a:gd name="T72" fmla="*/ 123214 w 675"/>
                <a:gd name="T73" fmla="*/ 445688 h 1117"/>
                <a:gd name="T74" fmla="*/ 147856 w 675"/>
                <a:gd name="T75" fmla="*/ 401278 h 1117"/>
                <a:gd name="T76" fmla="*/ 173294 w 675"/>
                <a:gd name="T77" fmla="*/ 351316 h 1117"/>
                <a:gd name="T78" fmla="*/ 199526 w 675"/>
                <a:gd name="T79" fmla="*/ 298183 h 1117"/>
                <a:gd name="T80" fmla="*/ 227349 w 675"/>
                <a:gd name="T81" fmla="*/ 238705 h 1117"/>
                <a:gd name="T82" fmla="*/ 255966 w 675"/>
                <a:gd name="T83" fmla="*/ 176055 h 1117"/>
                <a:gd name="T84" fmla="*/ 285378 w 675"/>
                <a:gd name="T85" fmla="*/ 107853 h 1117"/>
                <a:gd name="T86" fmla="*/ 307636 w 675"/>
                <a:gd name="T87" fmla="*/ 53134 h 1117"/>
                <a:gd name="T88" fmla="*/ 315586 w 675"/>
                <a:gd name="T89" fmla="*/ 33308 h 1117"/>
                <a:gd name="T90" fmla="*/ 325125 w 675"/>
                <a:gd name="T91" fmla="*/ 18240 h 1117"/>
                <a:gd name="T92" fmla="*/ 335459 w 675"/>
                <a:gd name="T93" fmla="*/ 7137 h 1117"/>
                <a:gd name="T94" fmla="*/ 347383 w 675"/>
                <a:gd name="T95" fmla="*/ 1586 h 1117"/>
                <a:gd name="T96" fmla="*/ 362486 w 675"/>
                <a:gd name="T97" fmla="*/ 0 h 111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75" h="1117">
                  <a:moveTo>
                    <a:pt x="456" y="0"/>
                  </a:moveTo>
                  <a:lnTo>
                    <a:pt x="466" y="0"/>
                  </a:lnTo>
                  <a:lnTo>
                    <a:pt x="476" y="2"/>
                  </a:lnTo>
                  <a:lnTo>
                    <a:pt x="485" y="6"/>
                  </a:lnTo>
                  <a:lnTo>
                    <a:pt x="495" y="9"/>
                  </a:lnTo>
                  <a:lnTo>
                    <a:pt x="504" y="15"/>
                  </a:lnTo>
                  <a:lnTo>
                    <a:pt x="514" y="23"/>
                  </a:lnTo>
                  <a:lnTo>
                    <a:pt x="524" y="31"/>
                  </a:lnTo>
                  <a:lnTo>
                    <a:pt x="533" y="40"/>
                  </a:lnTo>
                  <a:lnTo>
                    <a:pt x="545" y="52"/>
                  </a:lnTo>
                  <a:lnTo>
                    <a:pt x="554" y="63"/>
                  </a:lnTo>
                  <a:lnTo>
                    <a:pt x="564" y="77"/>
                  </a:lnTo>
                  <a:lnTo>
                    <a:pt x="575" y="92"/>
                  </a:lnTo>
                  <a:lnTo>
                    <a:pt x="585" y="109"/>
                  </a:lnTo>
                  <a:lnTo>
                    <a:pt x="595" y="126"/>
                  </a:lnTo>
                  <a:lnTo>
                    <a:pt x="606" y="146"/>
                  </a:lnTo>
                  <a:lnTo>
                    <a:pt x="618" y="167"/>
                  </a:lnTo>
                  <a:lnTo>
                    <a:pt x="629" y="201"/>
                  </a:lnTo>
                  <a:lnTo>
                    <a:pt x="641" y="236"/>
                  </a:lnTo>
                  <a:lnTo>
                    <a:pt x="650" y="270"/>
                  </a:lnTo>
                  <a:lnTo>
                    <a:pt x="660" y="303"/>
                  </a:lnTo>
                  <a:lnTo>
                    <a:pt x="666" y="336"/>
                  </a:lnTo>
                  <a:lnTo>
                    <a:pt x="671" y="366"/>
                  </a:lnTo>
                  <a:lnTo>
                    <a:pt x="673" y="382"/>
                  </a:lnTo>
                  <a:lnTo>
                    <a:pt x="673" y="397"/>
                  </a:lnTo>
                  <a:lnTo>
                    <a:pt x="675" y="412"/>
                  </a:lnTo>
                  <a:lnTo>
                    <a:pt x="675" y="428"/>
                  </a:lnTo>
                  <a:lnTo>
                    <a:pt x="675" y="443"/>
                  </a:lnTo>
                  <a:lnTo>
                    <a:pt x="673" y="460"/>
                  </a:lnTo>
                  <a:lnTo>
                    <a:pt x="671" y="478"/>
                  </a:lnTo>
                  <a:lnTo>
                    <a:pt x="668" y="495"/>
                  </a:lnTo>
                  <a:lnTo>
                    <a:pt x="664" y="514"/>
                  </a:lnTo>
                  <a:lnTo>
                    <a:pt x="660" y="533"/>
                  </a:lnTo>
                  <a:lnTo>
                    <a:pt x="654" y="553"/>
                  </a:lnTo>
                  <a:lnTo>
                    <a:pt x="647" y="574"/>
                  </a:lnTo>
                  <a:lnTo>
                    <a:pt x="641" y="595"/>
                  </a:lnTo>
                  <a:lnTo>
                    <a:pt x="631" y="616"/>
                  </a:lnTo>
                  <a:lnTo>
                    <a:pt x="623" y="639"/>
                  </a:lnTo>
                  <a:lnTo>
                    <a:pt x="614" y="662"/>
                  </a:lnTo>
                  <a:lnTo>
                    <a:pt x="602" y="685"/>
                  </a:lnTo>
                  <a:lnTo>
                    <a:pt x="591" y="710"/>
                  </a:lnTo>
                  <a:lnTo>
                    <a:pt x="579" y="735"/>
                  </a:lnTo>
                  <a:lnTo>
                    <a:pt x="566" y="760"/>
                  </a:lnTo>
                  <a:lnTo>
                    <a:pt x="551" y="787"/>
                  </a:lnTo>
                  <a:lnTo>
                    <a:pt x="537" y="814"/>
                  </a:lnTo>
                  <a:lnTo>
                    <a:pt x="524" y="839"/>
                  </a:lnTo>
                  <a:lnTo>
                    <a:pt x="508" y="862"/>
                  </a:lnTo>
                  <a:lnTo>
                    <a:pt x="495" y="885"/>
                  </a:lnTo>
                  <a:lnTo>
                    <a:pt x="481" y="908"/>
                  </a:lnTo>
                  <a:lnTo>
                    <a:pt x="468" y="927"/>
                  </a:lnTo>
                  <a:lnTo>
                    <a:pt x="455" y="948"/>
                  </a:lnTo>
                  <a:lnTo>
                    <a:pt x="443" y="965"/>
                  </a:lnTo>
                  <a:lnTo>
                    <a:pt x="430" y="984"/>
                  </a:lnTo>
                  <a:lnTo>
                    <a:pt x="416" y="1000"/>
                  </a:lnTo>
                  <a:lnTo>
                    <a:pt x="405" y="1015"/>
                  </a:lnTo>
                  <a:lnTo>
                    <a:pt x="391" y="1030"/>
                  </a:lnTo>
                  <a:lnTo>
                    <a:pt x="380" y="1044"/>
                  </a:lnTo>
                  <a:lnTo>
                    <a:pt x="366" y="1057"/>
                  </a:lnTo>
                  <a:lnTo>
                    <a:pt x="355" y="1069"/>
                  </a:lnTo>
                  <a:lnTo>
                    <a:pt x="336" y="1078"/>
                  </a:lnTo>
                  <a:lnTo>
                    <a:pt x="318" y="1088"/>
                  </a:lnTo>
                  <a:lnTo>
                    <a:pt x="301" y="1098"/>
                  </a:lnTo>
                  <a:lnTo>
                    <a:pt x="284" y="1103"/>
                  </a:lnTo>
                  <a:lnTo>
                    <a:pt x="268" y="1109"/>
                  </a:lnTo>
                  <a:lnTo>
                    <a:pt x="253" y="1113"/>
                  </a:lnTo>
                  <a:lnTo>
                    <a:pt x="238" y="1115"/>
                  </a:lnTo>
                  <a:lnTo>
                    <a:pt x="224" y="1117"/>
                  </a:lnTo>
                  <a:lnTo>
                    <a:pt x="213" y="1115"/>
                  </a:lnTo>
                  <a:lnTo>
                    <a:pt x="199" y="1115"/>
                  </a:lnTo>
                  <a:lnTo>
                    <a:pt x="188" y="1113"/>
                  </a:lnTo>
                  <a:lnTo>
                    <a:pt x="176" y="1111"/>
                  </a:lnTo>
                  <a:lnTo>
                    <a:pt x="165" y="1109"/>
                  </a:lnTo>
                  <a:lnTo>
                    <a:pt x="153" y="1105"/>
                  </a:lnTo>
                  <a:lnTo>
                    <a:pt x="142" y="1101"/>
                  </a:lnTo>
                  <a:lnTo>
                    <a:pt x="130" y="1098"/>
                  </a:lnTo>
                  <a:lnTo>
                    <a:pt x="119" y="1092"/>
                  </a:lnTo>
                  <a:lnTo>
                    <a:pt x="107" y="1086"/>
                  </a:lnTo>
                  <a:lnTo>
                    <a:pt x="98" y="1080"/>
                  </a:lnTo>
                  <a:lnTo>
                    <a:pt x="86" y="1073"/>
                  </a:lnTo>
                  <a:lnTo>
                    <a:pt x="75" y="1065"/>
                  </a:lnTo>
                  <a:lnTo>
                    <a:pt x="65" y="1057"/>
                  </a:lnTo>
                  <a:lnTo>
                    <a:pt x="53" y="1048"/>
                  </a:lnTo>
                  <a:lnTo>
                    <a:pt x="42" y="1038"/>
                  </a:lnTo>
                  <a:lnTo>
                    <a:pt x="32" y="1021"/>
                  </a:lnTo>
                  <a:lnTo>
                    <a:pt x="23" y="1002"/>
                  </a:lnTo>
                  <a:lnTo>
                    <a:pt x="15" y="982"/>
                  </a:lnTo>
                  <a:lnTo>
                    <a:pt x="9" y="963"/>
                  </a:lnTo>
                  <a:lnTo>
                    <a:pt x="5" y="942"/>
                  </a:lnTo>
                  <a:lnTo>
                    <a:pt x="2" y="921"/>
                  </a:lnTo>
                  <a:lnTo>
                    <a:pt x="0" y="900"/>
                  </a:lnTo>
                  <a:lnTo>
                    <a:pt x="0" y="879"/>
                  </a:lnTo>
                  <a:lnTo>
                    <a:pt x="0" y="856"/>
                  </a:lnTo>
                  <a:lnTo>
                    <a:pt x="2" y="837"/>
                  </a:lnTo>
                  <a:lnTo>
                    <a:pt x="5" y="816"/>
                  </a:lnTo>
                  <a:lnTo>
                    <a:pt x="9" y="798"/>
                  </a:lnTo>
                  <a:lnTo>
                    <a:pt x="15" y="779"/>
                  </a:lnTo>
                  <a:lnTo>
                    <a:pt x="23" y="762"/>
                  </a:lnTo>
                  <a:lnTo>
                    <a:pt x="32" y="746"/>
                  </a:lnTo>
                  <a:lnTo>
                    <a:pt x="42" y="729"/>
                  </a:lnTo>
                  <a:lnTo>
                    <a:pt x="52" y="720"/>
                  </a:lnTo>
                  <a:lnTo>
                    <a:pt x="59" y="708"/>
                  </a:lnTo>
                  <a:lnTo>
                    <a:pt x="69" y="697"/>
                  </a:lnTo>
                  <a:lnTo>
                    <a:pt x="78" y="685"/>
                  </a:lnTo>
                  <a:lnTo>
                    <a:pt x="88" y="672"/>
                  </a:lnTo>
                  <a:lnTo>
                    <a:pt x="98" y="658"/>
                  </a:lnTo>
                  <a:lnTo>
                    <a:pt x="107" y="643"/>
                  </a:lnTo>
                  <a:lnTo>
                    <a:pt x="117" y="627"/>
                  </a:lnTo>
                  <a:lnTo>
                    <a:pt x="126" y="612"/>
                  </a:lnTo>
                  <a:lnTo>
                    <a:pt x="136" y="597"/>
                  </a:lnTo>
                  <a:lnTo>
                    <a:pt x="146" y="579"/>
                  </a:lnTo>
                  <a:lnTo>
                    <a:pt x="155" y="562"/>
                  </a:lnTo>
                  <a:lnTo>
                    <a:pt x="167" y="545"/>
                  </a:lnTo>
                  <a:lnTo>
                    <a:pt x="176" y="526"/>
                  </a:lnTo>
                  <a:lnTo>
                    <a:pt x="186" y="506"/>
                  </a:lnTo>
                  <a:lnTo>
                    <a:pt x="197" y="485"/>
                  </a:lnTo>
                  <a:lnTo>
                    <a:pt x="209" y="464"/>
                  </a:lnTo>
                  <a:lnTo>
                    <a:pt x="218" y="443"/>
                  </a:lnTo>
                  <a:lnTo>
                    <a:pt x="230" y="422"/>
                  </a:lnTo>
                  <a:lnTo>
                    <a:pt x="242" y="399"/>
                  </a:lnTo>
                  <a:lnTo>
                    <a:pt x="251" y="376"/>
                  </a:lnTo>
                  <a:lnTo>
                    <a:pt x="263" y="351"/>
                  </a:lnTo>
                  <a:lnTo>
                    <a:pt x="274" y="326"/>
                  </a:lnTo>
                  <a:lnTo>
                    <a:pt x="286" y="301"/>
                  </a:lnTo>
                  <a:lnTo>
                    <a:pt x="299" y="276"/>
                  </a:lnTo>
                  <a:lnTo>
                    <a:pt x="311" y="249"/>
                  </a:lnTo>
                  <a:lnTo>
                    <a:pt x="322" y="222"/>
                  </a:lnTo>
                  <a:lnTo>
                    <a:pt x="334" y="194"/>
                  </a:lnTo>
                  <a:lnTo>
                    <a:pt x="347" y="167"/>
                  </a:lnTo>
                  <a:lnTo>
                    <a:pt x="359" y="136"/>
                  </a:lnTo>
                  <a:lnTo>
                    <a:pt x="372" y="107"/>
                  </a:lnTo>
                  <a:lnTo>
                    <a:pt x="384" y="77"/>
                  </a:lnTo>
                  <a:lnTo>
                    <a:pt x="387" y="67"/>
                  </a:lnTo>
                  <a:lnTo>
                    <a:pt x="389" y="57"/>
                  </a:lnTo>
                  <a:lnTo>
                    <a:pt x="393" y="50"/>
                  </a:lnTo>
                  <a:lnTo>
                    <a:pt x="397" y="42"/>
                  </a:lnTo>
                  <a:lnTo>
                    <a:pt x="401" y="34"/>
                  </a:lnTo>
                  <a:lnTo>
                    <a:pt x="405" y="29"/>
                  </a:lnTo>
                  <a:lnTo>
                    <a:pt x="409" y="23"/>
                  </a:lnTo>
                  <a:lnTo>
                    <a:pt x="412" y="17"/>
                  </a:lnTo>
                  <a:lnTo>
                    <a:pt x="416" y="13"/>
                  </a:lnTo>
                  <a:lnTo>
                    <a:pt x="422" y="9"/>
                  </a:lnTo>
                  <a:lnTo>
                    <a:pt x="426" y="7"/>
                  </a:lnTo>
                  <a:lnTo>
                    <a:pt x="432" y="4"/>
                  </a:lnTo>
                  <a:lnTo>
                    <a:pt x="437" y="2"/>
                  </a:lnTo>
                  <a:lnTo>
                    <a:pt x="443" y="0"/>
                  </a:lnTo>
                  <a:lnTo>
                    <a:pt x="451" y="0"/>
                  </a:lnTo>
                  <a:lnTo>
                    <a:pt x="45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990600" y="381000"/>
              <a:ext cx="2200195" cy="358284"/>
            </a:xfrm>
            <a:custGeom>
              <a:avLst/>
              <a:gdLst>
                <a:gd name="T0" fmla="*/ 3337493 w 4900"/>
                <a:gd name="T1" fmla="*/ 10319 h 800"/>
                <a:gd name="T2" fmla="*/ 3431987 w 4900"/>
                <a:gd name="T3" fmla="*/ 51594 h 800"/>
                <a:gd name="T4" fmla="*/ 3555863 w 4900"/>
                <a:gd name="T5" fmla="*/ 126206 h 800"/>
                <a:gd name="T6" fmla="*/ 3663857 w 4900"/>
                <a:gd name="T7" fmla="*/ 199231 h 800"/>
                <a:gd name="T8" fmla="*/ 3735324 w 4900"/>
                <a:gd name="T9" fmla="*/ 254000 h 800"/>
                <a:gd name="T10" fmla="*/ 3793291 w 4900"/>
                <a:gd name="T11" fmla="*/ 301625 h 800"/>
                <a:gd name="T12" fmla="*/ 3837759 w 4900"/>
                <a:gd name="T13" fmla="*/ 345281 h 800"/>
                <a:gd name="T14" fmla="*/ 3869522 w 4900"/>
                <a:gd name="T15" fmla="*/ 383381 h 800"/>
                <a:gd name="T16" fmla="*/ 3886198 w 4900"/>
                <a:gd name="T17" fmla="*/ 418306 h 800"/>
                <a:gd name="T18" fmla="*/ 3890962 w 4900"/>
                <a:gd name="T19" fmla="*/ 446088 h 800"/>
                <a:gd name="T20" fmla="*/ 3883815 w 4900"/>
                <a:gd name="T21" fmla="*/ 467519 h 800"/>
                <a:gd name="T22" fmla="*/ 3866346 w 4900"/>
                <a:gd name="T23" fmla="*/ 484188 h 800"/>
                <a:gd name="T24" fmla="*/ 3839347 w 4900"/>
                <a:gd name="T25" fmla="*/ 497681 h 800"/>
                <a:gd name="T26" fmla="*/ 3799644 w 4900"/>
                <a:gd name="T27" fmla="*/ 509588 h 800"/>
                <a:gd name="T28" fmla="*/ 3751205 w 4900"/>
                <a:gd name="T29" fmla="*/ 517525 h 800"/>
                <a:gd name="T30" fmla="*/ 3691649 w 4900"/>
                <a:gd name="T31" fmla="*/ 522288 h 800"/>
                <a:gd name="T32" fmla="*/ 3514571 w 4900"/>
                <a:gd name="T33" fmla="*/ 540544 h 800"/>
                <a:gd name="T34" fmla="*/ 3289054 w 4900"/>
                <a:gd name="T35" fmla="*/ 572294 h 800"/>
                <a:gd name="T36" fmla="*/ 3038921 w 4900"/>
                <a:gd name="T37" fmla="*/ 615156 h 800"/>
                <a:gd name="T38" fmla="*/ 2914251 w 4900"/>
                <a:gd name="T39" fmla="*/ 633413 h 800"/>
                <a:gd name="T40" fmla="*/ 2892811 w 4900"/>
                <a:gd name="T41" fmla="*/ 613569 h 800"/>
                <a:gd name="T42" fmla="*/ 2950779 w 4900"/>
                <a:gd name="T43" fmla="*/ 542131 h 800"/>
                <a:gd name="T44" fmla="*/ 3013510 w 4900"/>
                <a:gd name="T45" fmla="*/ 469106 h 800"/>
                <a:gd name="T46" fmla="*/ 3061949 w 4900"/>
                <a:gd name="T47" fmla="*/ 407988 h 800"/>
                <a:gd name="T48" fmla="*/ 3100064 w 4900"/>
                <a:gd name="T49" fmla="*/ 358775 h 800"/>
                <a:gd name="T50" fmla="*/ 3126269 w 4900"/>
                <a:gd name="T51" fmla="*/ 320675 h 800"/>
                <a:gd name="T52" fmla="*/ 3138180 w 4900"/>
                <a:gd name="T53" fmla="*/ 293688 h 800"/>
                <a:gd name="T54" fmla="*/ 3139768 w 4900"/>
                <a:gd name="T55" fmla="*/ 273844 h 800"/>
                <a:gd name="T56" fmla="*/ 3118328 w 4900"/>
                <a:gd name="T57" fmla="*/ 257175 h 800"/>
                <a:gd name="T58" fmla="*/ 3075448 w 4900"/>
                <a:gd name="T59" fmla="*/ 246063 h 800"/>
                <a:gd name="T60" fmla="*/ 2969042 w 4900"/>
                <a:gd name="T61" fmla="*/ 245269 h 800"/>
                <a:gd name="T62" fmla="*/ 2665706 w 4900"/>
                <a:gd name="T63" fmla="*/ 254000 h 800"/>
                <a:gd name="T64" fmla="*/ 2330607 w 4900"/>
                <a:gd name="T65" fmla="*/ 272256 h 800"/>
                <a:gd name="T66" fmla="*/ 1958186 w 4900"/>
                <a:gd name="T67" fmla="*/ 300038 h 800"/>
                <a:gd name="T68" fmla="*/ 1553209 w 4900"/>
                <a:gd name="T69" fmla="*/ 336550 h 800"/>
                <a:gd name="T70" fmla="*/ 1112498 w 4900"/>
                <a:gd name="T71" fmla="*/ 383381 h 800"/>
                <a:gd name="T72" fmla="*/ 635259 w 4900"/>
                <a:gd name="T73" fmla="*/ 439738 h 800"/>
                <a:gd name="T74" fmla="*/ 478827 w 4900"/>
                <a:gd name="T75" fmla="*/ 457994 h 800"/>
                <a:gd name="T76" fmla="*/ 424035 w 4900"/>
                <a:gd name="T77" fmla="*/ 462756 h 800"/>
                <a:gd name="T78" fmla="*/ 388302 w 4900"/>
                <a:gd name="T79" fmla="*/ 465931 h 800"/>
                <a:gd name="T80" fmla="*/ 315247 w 4900"/>
                <a:gd name="T81" fmla="*/ 462756 h 800"/>
                <a:gd name="T82" fmla="*/ 220753 w 4900"/>
                <a:gd name="T83" fmla="*/ 449263 h 800"/>
                <a:gd name="T84" fmla="*/ 144521 w 4900"/>
                <a:gd name="T85" fmla="*/ 421481 h 800"/>
                <a:gd name="T86" fmla="*/ 83378 w 4900"/>
                <a:gd name="T87" fmla="*/ 381794 h 800"/>
                <a:gd name="T88" fmla="*/ 33351 w 4900"/>
                <a:gd name="T89" fmla="*/ 343694 h 800"/>
                <a:gd name="T90" fmla="*/ 6353 w 4900"/>
                <a:gd name="T91" fmla="*/ 311944 h 800"/>
                <a:gd name="T92" fmla="*/ 0 w 4900"/>
                <a:gd name="T93" fmla="*/ 287338 h 800"/>
                <a:gd name="T94" fmla="*/ 8735 w 4900"/>
                <a:gd name="T95" fmla="*/ 267494 h 800"/>
                <a:gd name="T96" fmla="*/ 31763 w 4900"/>
                <a:gd name="T97" fmla="*/ 252413 h 800"/>
                <a:gd name="T98" fmla="*/ 68290 w 4900"/>
                <a:gd name="T99" fmla="*/ 245269 h 800"/>
                <a:gd name="T100" fmla="*/ 86554 w 4900"/>
                <a:gd name="T101" fmla="*/ 245269 h 800"/>
                <a:gd name="T102" fmla="*/ 141345 w 4900"/>
                <a:gd name="T103" fmla="*/ 245269 h 800"/>
                <a:gd name="T104" fmla="*/ 231870 w 4900"/>
                <a:gd name="T105" fmla="*/ 245269 h 800"/>
                <a:gd name="T106" fmla="*/ 871893 w 4900"/>
                <a:gd name="T107" fmla="*/ 223838 h 800"/>
                <a:gd name="T108" fmla="*/ 1715994 w 4900"/>
                <a:gd name="T109" fmla="*/ 167481 h 800"/>
                <a:gd name="T110" fmla="*/ 2639502 w 4900"/>
                <a:gd name="T111" fmla="*/ 76994 h 800"/>
                <a:gd name="T112" fmla="*/ 3098476 w 4900"/>
                <a:gd name="T113" fmla="*/ 19050 h 800"/>
                <a:gd name="T114" fmla="*/ 3189795 w 4900"/>
                <a:gd name="T115" fmla="*/ 7144 h 800"/>
                <a:gd name="T116" fmla="*/ 3257291 w 4900"/>
                <a:gd name="T117" fmla="*/ 0 h 8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900" h="800">
                  <a:moveTo>
                    <a:pt x="4138" y="0"/>
                  </a:moveTo>
                  <a:lnTo>
                    <a:pt x="4152" y="0"/>
                  </a:lnTo>
                  <a:lnTo>
                    <a:pt x="4167" y="1"/>
                  </a:lnTo>
                  <a:lnTo>
                    <a:pt x="4184" y="7"/>
                  </a:lnTo>
                  <a:lnTo>
                    <a:pt x="4203" y="13"/>
                  </a:lnTo>
                  <a:lnTo>
                    <a:pt x="4225" y="19"/>
                  </a:lnTo>
                  <a:lnTo>
                    <a:pt x="4248" y="28"/>
                  </a:lnTo>
                  <a:lnTo>
                    <a:pt x="4271" y="38"/>
                  </a:lnTo>
                  <a:lnTo>
                    <a:pt x="4296" y="51"/>
                  </a:lnTo>
                  <a:lnTo>
                    <a:pt x="4322" y="65"/>
                  </a:lnTo>
                  <a:lnTo>
                    <a:pt x="4351" y="80"/>
                  </a:lnTo>
                  <a:lnTo>
                    <a:pt x="4380" y="97"/>
                  </a:lnTo>
                  <a:lnTo>
                    <a:pt x="4413" y="117"/>
                  </a:lnTo>
                  <a:lnTo>
                    <a:pt x="4445" y="136"/>
                  </a:lnTo>
                  <a:lnTo>
                    <a:pt x="4478" y="159"/>
                  </a:lnTo>
                  <a:lnTo>
                    <a:pt x="4514" y="182"/>
                  </a:lnTo>
                  <a:lnTo>
                    <a:pt x="4553" y="207"/>
                  </a:lnTo>
                  <a:lnTo>
                    <a:pt x="4574" y="222"/>
                  </a:lnTo>
                  <a:lnTo>
                    <a:pt x="4593" y="238"/>
                  </a:lnTo>
                  <a:lnTo>
                    <a:pt x="4614" y="251"/>
                  </a:lnTo>
                  <a:lnTo>
                    <a:pt x="4633" y="264"/>
                  </a:lnTo>
                  <a:lnTo>
                    <a:pt x="4653" y="280"/>
                  </a:lnTo>
                  <a:lnTo>
                    <a:pt x="4670" y="293"/>
                  </a:lnTo>
                  <a:lnTo>
                    <a:pt x="4687" y="307"/>
                  </a:lnTo>
                  <a:lnTo>
                    <a:pt x="4704" y="320"/>
                  </a:lnTo>
                  <a:lnTo>
                    <a:pt x="4720" y="332"/>
                  </a:lnTo>
                  <a:lnTo>
                    <a:pt x="4735" y="345"/>
                  </a:lnTo>
                  <a:lnTo>
                    <a:pt x="4750" y="357"/>
                  </a:lnTo>
                  <a:lnTo>
                    <a:pt x="4764" y="368"/>
                  </a:lnTo>
                  <a:lnTo>
                    <a:pt x="4777" y="380"/>
                  </a:lnTo>
                  <a:lnTo>
                    <a:pt x="4789" y="391"/>
                  </a:lnTo>
                  <a:lnTo>
                    <a:pt x="4802" y="403"/>
                  </a:lnTo>
                  <a:lnTo>
                    <a:pt x="4812" y="414"/>
                  </a:lnTo>
                  <a:lnTo>
                    <a:pt x="4823" y="424"/>
                  </a:lnTo>
                  <a:lnTo>
                    <a:pt x="4833" y="435"/>
                  </a:lnTo>
                  <a:lnTo>
                    <a:pt x="4843" y="445"/>
                  </a:lnTo>
                  <a:lnTo>
                    <a:pt x="4850" y="454"/>
                  </a:lnTo>
                  <a:lnTo>
                    <a:pt x="4860" y="464"/>
                  </a:lnTo>
                  <a:lnTo>
                    <a:pt x="4866" y="474"/>
                  </a:lnTo>
                  <a:lnTo>
                    <a:pt x="4873" y="483"/>
                  </a:lnTo>
                  <a:lnTo>
                    <a:pt x="4879" y="493"/>
                  </a:lnTo>
                  <a:lnTo>
                    <a:pt x="4883" y="500"/>
                  </a:lnTo>
                  <a:lnTo>
                    <a:pt x="4889" y="510"/>
                  </a:lnTo>
                  <a:lnTo>
                    <a:pt x="4892" y="518"/>
                  </a:lnTo>
                  <a:lnTo>
                    <a:pt x="4894" y="527"/>
                  </a:lnTo>
                  <a:lnTo>
                    <a:pt x="4898" y="535"/>
                  </a:lnTo>
                  <a:lnTo>
                    <a:pt x="4900" y="543"/>
                  </a:lnTo>
                  <a:lnTo>
                    <a:pt x="4900" y="550"/>
                  </a:lnTo>
                  <a:lnTo>
                    <a:pt x="4900" y="558"/>
                  </a:lnTo>
                  <a:lnTo>
                    <a:pt x="4900" y="562"/>
                  </a:lnTo>
                  <a:lnTo>
                    <a:pt x="4900" y="568"/>
                  </a:lnTo>
                  <a:lnTo>
                    <a:pt x="4898" y="573"/>
                  </a:lnTo>
                  <a:lnTo>
                    <a:pt x="4896" y="579"/>
                  </a:lnTo>
                  <a:lnTo>
                    <a:pt x="4894" y="583"/>
                  </a:lnTo>
                  <a:lnTo>
                    <a:pt x="4891" y="589"/>
                  </a:lnTo>
                  <a:lnTo>
                    <a:pt x="4889" y="593"/>
                  </a:lnTo>
                  <a:lnTo>
                    <a:pt x="4885" y="596"/>
                  </a:lnTo>
                  <a:lnTo>
                    <a:pt x="4879" y="602"/>
                  </a:lnTo>
                  <a:lnTo>
                    <a:pt x="4875" y="606"/>
                  </a:lnTo>
                  <a:lnTo>
                    <a:pt x="4869" y="610"/>
                  </a:lnTo>
                  <a:lnTo>
                    <a:pt x="4864" y="614"/>
                  </a:lnTo>
                  <a:lnTo>
                    <a:pt x="4856" y="618"/>
                  </a:lnTo>
                  <a:lnTo>
                    <a:pt x="4850" y="621"/>
                  </a:lnTo>
                  <a:lnTo>
                    <a:pt x="4843" y="625"/>
                  </a:lnTo>
                  <a:lnTo>
                    <a:pt x="4835" y="627"/>
                  </a:lnTo>
                  <a:lnTo>
                    <a:pt x="4825" y="631"/>
                  </a:lnTo>
                  <a:lnTo>
                    <a:pt x="4816" y="633"/>
                  </a:lnTo>
                  <a:lnTo>
                    <a:pt x="4806" y="637"/>
                  </a:lnTo>
                  <a:lnTo>
                    <a:pt x="4796" y="639"/>
                  </a:lnTo>
                  <a:lnTo>
                    <a:pt x="4785" y="642"/>
                  </a:lnTo>
                  <a:lnTo>
                    <a:pt x="4775" y="644"/>
                  </a:lnTo>
                  <a:lnTo>
                    <a:pt x="4762" y="646"/>
                  </a:lnTo>
                  <a:lnTo>
                    <a:pt x="4750" y="648"/>
                  </a:lnTo>
                  <a:lnTo>
                    <a:pt x="4737" y="650"/>
                  </a:lnTo>
                  <a:lnTo>
                    <a:pt x="4724" y="652"/>
                  </a:lnTo>
                  <a:lnTo>
                    <a:pt x="4710" y="652"/>
                  </a:lnTo>
                  <a:lnTo>
                    <a:pt x="4695" y="654"/>
                  </a:lnTo>
                  <a:lnTo>
                    <a:pt x="4679" y="656"/>
                  </a:lnTo>
                  <a:lnTo>
                    <a:pt x="4664" y="656"/>
                  </a:lnTo>
                  <a:lnTo>
                    <a:pt x="4649" y="658"/>
                  </a:lnTo>
                  <a:lnTo>
                    <a:pt x="4631" y="658"/>
                  </a:lnTo>
                  <a:lnTo>
                    <a:pt x="4582" y="664"/>
                  </a:lnTo>
                  <a:lnTo>
                    <a:pt x="4532" y="667"/>
                  </a:lnTo>
                  <a:lnTo>
                    <a:pt x="4480" y="673"/>
                  </a:lnTo>
                  <a:lnTo>
                    <a:pt x="4426" y="681"/>
                  </a:lnTo>
                  <a:lnTo>
                    <a:pt x="4370" y="687"/>
                  </a:lnTo>
                  <a:lnTo>
                    <a:pt x="4315" y="694"/>
                  </a:lnTo>
                  <a:lnTo>
                    <a:pt x="4259" y="702"/>
                  </a:lnTo>
                  <a:lnTo>
                    <a:pt x="4201" y="712"/>
                  </a:lnTo>
                  <a:lnTo>
                    <a:pt x="4142" y="721"/>
                  </a:lnTo>
                  <a:lnTo>
                    <a:pt x="4081" y="731"/>
                  </a:lnTo>
                  <a:lnTo>
                    <a:pt x="4019" y="740"/>
                  </a:lnTo>
                  <a:lnTo>
                    <a:pt x="3956" y="752"/>
                  </a:lnTo>
                  <a:lnTo>
                    <a:pt x="3892" y="761"/>
                  </a:lnTo>
                  <a:lnTo>
                    <a:pt x="3827" y="775"/>
                  </a:lnTo>
                  <a:lnTo>
                    <a:pt x="3760" y="786"/>
                  </a:lnTo>
                  <a:lnTo>
                    <a:pt x="3693" y="800"/>
                  </a:lnTo>
                  <a:lnTo>
                    <a:pt x="3687" y="800"/>
                  </a:lnTo>
                  <a:lnTo>
                    <a:pt x="3681" y="800"/>
                  </a:lnTo>
                  <a:lnTo>
                    <a:pt x="3670" y="798"/>
                  </a:lnTo>
                  <a:lnTo>
                    <a:pt x="3662" y="796"/>
                  </a:lnTo>
                  <a:lnTo>
                    <a:pt x="3654" y="792"/>
                  </a:lnTo>
                  <a:lnTo>
                    <a:pt x="3649" y="786"/>
                  </a:lnTo>
                  <a:lnTo>
                    <a:pt x="3645" y="781"/>
                  </a:lnTo>
                  <a:lnTo>
                    <a:pt x="3643" y="773"/>
                  </a:lnTo>
                  <a:lnTo>
                    <a:pt x="3643" y="765"/>
                  </a:lnTo>
                  <a:lnTo>
                    <a:pt x="3662" y="744"/>
                  </a:lnTo>
                  <a:lnTo>
                    <a:pt x="3681" y="723"/>
                  </a:lnTo>
                  <a:lnTo>
                    <a:pt x="3699" y="702"/>
                  </a:lnTo>
                  <a:lnTo>
                    <a:pt x="3716" y="683"/>
                  </a:lnTo>
                  <a:lnTo>
                    <a:pt x="3733" y="662"/>
                  </a:lnTo>
                  <a:lnTo>
                    <a:pt x="3748" y="644"/>
                  </a:lnTo>
                  <a:lnTo>
                    <a:pt x="3764" y="625"/>
                  </a:lnTo>
                  <a:lnTo>
                    <a:pt x="3779" y="608"/>
                  </a:lnTo>
                  <a:lnTo>
                    <a:pt x="3795" y="591"/>
                  </a:lnTo>
                  <a:lnTo>
                    <a:pt x="3808" y="575"/>
                  </a:lnTo>
                  <a:lnTo>
                    <a:pt x="3821" y="558"/>
                  </a:lnTo>
                  <a:lnTo>
                    <a:pt x="3833" y="543"/>
                  </a:lnTo>
                  <a:lnTo>
                    <a:pt x="3844" y="529"/>
                  </a:lnTo>
                  <a:lnTo>
                    <a:pt x="3856" y="514"/>
                  </a:lnTo>
                  <a:lnTo>
                    <a:pt x="3867" y="500"/>
                  </a:lnTo>
                  <a:lnTo>
                    <a:pt x="3877" y="489"/>
                  </a:lnTo>
                  <a:lnTo>
                    <a:pt x="3887" y="476"/>
                  </a:lnTo>
                  <a:lnTo>
                    <a:pt x="3896" y="464"/>
                  </a:lnTo>
                  <a:lnTo>
                    <a:pt x="3904" y="452"/>
                  </a:lnTo>
                  <a:lnTo>
                    <a:pt x="3912" y="441"/>
                  </a:lnTo>
                  <a:lnTo>
                    <a:pt x="3919" y="431"/>
                  </a:lnTo>
                  <a:lnTo>
                    <a:pt x="3925" y="422"/>
                  </a:lnTo>
                  <a:lnTo>
                    <a:pt x="3931" y="412"/>
                  </a:lnTo>
                  <a:lnTo>
                    <a:pt x="3937" y="404"/>
                  </a:lnTo>
                  <a:lnTo>
                    <a:pt x="3940" y="397"/>
                  </a:lnTo>
                  <a:lnTo>
                    <a:pt x="3944" y="389"/>
                  </a:lnTo>
                  <a:lnTo>
                    <a:pt x="3948" y="381"/>
                  </a:lnTo>
                  <a:lnTo>
                    <a:pt x="3950" y="376"/>
                  </a:lnTo>
                  <a:lnTo>
                    <a:pt x="3952" y="370"/>
                  </a:lnTo>
                  <a:lnTo>
                    <a:pt x="3954" y="364"/>
                  </a:lnTo>
                  <a:lnTo>
                    <a:pt x="3956" y="358"/>
                  </a:lnTo>
                  <a:lnTo>
                    <a:pt x="3956" y="355"/>
                  </a:lnTo>
                  <a:lnTo>
                    <a:pt x="3954" y="349"/>
                  </a:lnTo>
                  <a:lnTo>
                    <a:pt x="3954" y="345"/>
                  </a:lnTo>
                  <a:lnTo>
                    <a:pt x="3950" y="339"/>
                  </a:lnTo>
                  <a:lnTo>
                    <a:pt x="3946" y="335"/>
                  </a:lnTo>
                  <a:lnTo>
                    <a:pt x="3940" y="332"/>
                  </a:lnTo>
                  <a:lnTo>
                    <a:pt x="3935" y="328"/>
                  </a:lnTo>
                  <a:lnTo>
                    <a:pt x="3927" y="324"/>
                  </a:lnTo>
                  <a:lnTo>
                    <a:pt x="3917" y="320"/>
                  </a:lnTo>
                  <a:lnTo>
                    <a:pt x="3908" y="318"/>
                  </a:lnTo>
                  <a:lnTo>
                    <a:pt x="3898" y="314"/>
                  </a:lnTo>
                  <a:lnTo>
                    <a:pt x="3885" y="312"/>
                  </a:lnTo>
                  <a:lnTo>
                    <a:pt x="3873" y="310"/>
                  </a:lnTo>
                  <a:lnTo>
                    <a:pt x="3858" y="309"/>
                  </a:lnTo>
                  <a:lnTo>
                    <a:pt x="3843" y="309"/>
                  </a:lnTo>
                  <a:lnTo>
                    <a:pt x="3827" y="309"/>
                  </a:lnTo>
                  <a:lnTo>
                    <a:pt x="3810" y="309"/>
                  </a:lnTo>
                  <a:lnTo>
                    <a:pt x="3739" y="309"/>
                  </a:lnTo>
                  <a:lnTo>
                    <a:pt x="3666" y="310"/>
                  </a:lnTo>
                  <a:lnTo>
                    <a:pt x="3591" y="312"/>
                  </a:lnTo>
                  <a:lnTo>
                    <a:pt x="3516" y="314"/>
                  </a:lnTo>
                  <a:lnTo>
                    <a:pt x="3438" y="316"/>
                  </a:lnTo>
                  <a:lnTo>
                    <a:pt x="3357" y="320"/>
                  </a:lnTo>
                  <a:lnTo>
                    <a:pt x="3276" y="324"/>
                  </a:lnTo>
                  <a:lnTo>
                    <a:pt x="3194" y="328"/>
                  </a:lnTo>
                  <a:lnTo>
                    <a:pt x="3109" y="332"/>
                  </a:lnTo>
                  <a:lnTo>
                    <a:pt x="3021" y="337"/>
                  </a:lnTo>
                  <a:lnTo>
                    <a:pt x="2935" y="343"/>
                  </a:lnTo>
                  <a:lnTo>
                    <a:pt x="2844" y="349"/>
                  </a:lnTo>
                  <a:lnTo>
                    <a:pt x="2752" y="355"/>
                  </a:lnTo>
                  <a:lnTo>
                    <a:pt x="2658" y="362"/>
                  </a:lnTo>
                  <a:lnTo>
                    <a:pt x="2564" y="370"/>
                  </a:lnTo>
                  <a:lnTo>
                    <a:pt x="2466" y="378"/>
                  </a:lnTo>
                  <a:lnTo>
                    <a:pt x="2368" y="385"/>
                  </a:lnTo>
                  <a:lnTo>
                    <a:pt x="2267" y="395"/>
                  </a:lnTo>
                  <a:lnTo>
                    <a:pt x="2165" y="404"/>
                  </a:lnTo>
                  <a:lnTo>
                    <a:pt x="2061" y="414"/>
                  </a:lnTo>
                  <a:lnTo>
                    <a:pt x="1956" y="424"/>
                  </a:lnTo>
                  <a:lnTo>
                    <a:pt x="1848" y="435"/>
                  </a:lnTo>
                  <a:lnTo>
                    <a:pt x="1739" y="445"/>
                  </a:lnTo>
                  <a:lnTo>
                    <a:pt x="1628" y="458"/>
                  </a:lnTo>
                  <a:lnTo>
                    <a:pt x="1514" y="470"/>
                  </a:lnTo>
                  <a:lnTo>
                    <a:pt x="1401" y="483"/>
                  </a:lnTo>
                  <a:lnTo>
                    <a:pt x="1284" y="495"/>
                  </a:lnTo>
                  <a:lnTo>
                    <a:pt x="1167" y="510"/>
                  </a:lnTo>
                  <a:lnTo>
                    <a:pt x="1046" y="523"/>
                  </a:lnTo>
                  <a:lnTo>
                    <a:pt x="925" y="539"/>
                  </a:lnTo>
                  <a:lnTo>
                    <a:pt x="800" y="554"/>
                  </a:lnTo>
                  <a:lnTo>
                    <a:pt x="676" y="570"/>
                  </a:lnTo>
                  <a:lnTo>
                    <a:pt x="656" y="571"/>
                  </a:lnTo>
                  <a:lnTo>
                    <a:pt x="637" y="573"/>
                  </a:lnTo>
                  <a:lnTo>
                    <a:pt x="620" y="575"/>
                  </a:lnTo>
                  <a:lnTo>
                    <a:pt x="603" y="577"/>
                  </a:lnTo>
                  <a:lnTo>
                    <a:pt x="587" y="579"/>
                  </a:lnTo>
                  <a:lnTo>
                    <a:pt x="572" y="579"/>
                  </a:lnTo>
                  <a:lnTo>
                    <a:pt x="558" y="581"/>
                  </a:lnTo>
                  <a:lnTo>
                    <a:pt x="545" y="583"/>
                  </a:lnTo>
                  <a:lnTo>
                    <a:pt x="534" y="583"/>
                  </a:lnTo>
                  <a:lnTo>
                    <a:pt x="522" y="585"/>
                  </a:lnTo>
                  <a:lnTo>
                    <a:pt x="512" y="585"/>
                  </a:lnTo>
                  <a:lnTo>
                    <a:pt x="505" y="585"/>
                  </a:lnTo>
                  <a:lnTo>
                    <a:pt x="497" y="587"/>
                  </a:lnTo>
                  <a:lnTo>
                    <a:pt x="489" y="587"/>
                  </a:lnTo>
                  <a:lnTo>
                    <a:pt x="484" y="587"/>
                  </a:lnTo>
                  <a:lnTo>
                    <a:pt x="480" y="587"/>
                  </a:lnTo>
                  <a:lnTo>
                    <a:pt x="451" y="587"/>
                  </a:lnTo>
                  <a:lnTo>
                    <a:pt x="424" y="585"/>
                  </a:lnTo>
                  <a:lnTo>
                    <a:pt x="397" y="583"/>
                  </a:lnTo>
                  <a:lnTo>
                    <a:pt x="372" y="581"/>
                  </a:lnTo>
                  <a:lnTo>
                    <a:pt x="347" y="579"/>
                  </a:lnTo>
                  <a:lnTo>
                    <a:pt x="322" y="575"/>
                  </a:lnTo>
                  <a:lnTo>
                    <a:pt x="301" y="570"/>
                  </a:lnTo>
                  <a:lnTo>
                    <a:pt x="278" y="566"/>
                  </a:lnTo>
                  <a:lnTo>
                    <a:pt x="257" y="560"/>
                  </a:lnTo>
                  <a:lnTo>
                    <a:pt x="238" y="554"/>
                  </a:lnTo>
                  <a:lnTo>
                    <a:pt x="219" y="547"/>
                  </a:lnTo>
                  <a:lnTo>
                    <a:pt x="200" y="539"/>
                  </a:lnTo>
                  <a:lnTo>
                    <a:pt x="182" y="531"/>
                  </a:lnTo>
                  <a:lnTo>
                    <a:pt x="167" y="523"/>
                  </a:lnTo>
                  <a:lnTo>
                    <a:pt x="152" y="514"/>
                  </a:lnTo>
                  <a:lnTo>
                    <a:pt x="138" y="504"/>
                  </a:lnTo>
                  <a:lnTo>
                    <a:pt x="121" y="493"/>
                  </a:lnTo>
                  <a:lnTo>
                    <a:pt x="105" y="481"/>
                  </a:lnTo>
                  <a:lnTo>
                    <a:pt x="90" y="472"/>
                  </a:lnTo>
                  <a:lnTo>
                    <a:pt x="77" y="460"/>
                  </a:lnTo>
                  <a:lnTo>
                    <a:pt x="63" y="451"/>
                  </a:lnTo>
                  <a:lnTo>
                    <a:pt x="52" y="441"/>
                  </a:lnTo>
                  <a:lnTo>
                    <a:pt x="42" y="433"/>
                  </a:lnTo>
                  <a:lnTo>
                    <a:pt x="33" y="424"/>
                  </a:lnTo>
                  <a:lnTo>
                    <a:pt x="25" y="416"/>
                  </a:lnTo>
                  <a:lnTo>
                    <a:pt x="19" y="408"/>
                  </a:lnTo>
                  <a:lnTo>
                    <a:pt x="13" y="401"/>
                  </a:lnTo>
                  <a:lnTo>
                    <a:pt x="8" y="393"/>
                  </a:lnTo>
                  <a:lnTo>
                    <a:pt x="4" y="385"/>
                  </a:lnTo>
                  <a:lnTo>
                    <a:pt x="2" y="380"/>
                  </a:lnTo>
                  <a:lnTo>
                    <a:pt x="0" y="374"/>
                  </a:lnTo>
                  <a:lnTo>
                    <a:pt x="0" y="368"/>
                  </a:lnTo>
                  <a:lnTo>
                    <a:pt x="0" y="362"/>
                  </a:lnTo>
                  <a:lnTo>
                    <a:pt x="0" y="357"/>
                  </a:lnTo>
                  <a:lnTo>
                    <a:pt x="2" y="351"/>
                  </a:lnTo>
                  <a:lnTo>
                    <a:pt x="6" y="347"/>
                  </a:lnTo>
                  <a:lnTo>
                    <a:pt x="8" y="341"/>
                  </a:lnTo>
                  <a:lnTo>
                    <a:pt x="11" y="337"/>
                  </a:lnTo>
                  <a:lnTo>
                    <a:pt x="17" y="333"/>
                  </a:lnTo>
                  <a:lnTo>
                    <a:pt x="21" y="328"/>
                  </a:lnTo>
                  <a:lnTo>
                    <a:pt x="27" y="324"/>
                  </a:lnTo>
                  <a:lnTo>
                    <a:pt x="34" y="322"/>
                  </a:lnTo>
                  <a:lnTo>
                    <a:pt x="40" y="318"/>
                  </a:lnTo>
                  <a:lnTo>
                    <a:pt x="48" y="316"/>
                  </a:lnTo>
                  <a:lnTo>
                    <a:pt x="57" y="312"/>
                  </a:lnTo>
                  <a:lnTo>
                    <a:pt x="67" y="310"/>
                  </a:lnTo>
                  <a:lnTo>
                    <a:pt x="77" y="309"/>
                  </a:lnTo>
                  <a:lnTo>
                    <a:pt x="86" y="309"/>
                  </a:lnTo>
                  <a:lnTo>
                    <a:pt x="88" y="309"/>
                  </a:lnTo>
                  <a:lnTo>
                    <a:pt x="90" y="309"/>
                  </a:lnTo>
                  <a:lnTo>
                    <a:pt x="96" y="309"/>
                  </a:lnTo>
                  <a:lnTo>
                    <a:pt x="102" y="309"/>
                  </a:lnTo>
                  <a:lnTo>
                    <a:pt x="109" y="309"/>
                  </a:lnTo>
                  <a:lnTo>
                    <a:pt x="121" y="309"/>
                  </a:lnTo>
                  <a:lnTo>
                    <a:pt x="132" y="309"/>
                  </a:lnTo>
                  <a:lnTo>
                    <a:pt x="146" y="309"/>
                  </a:lnTo>
                  <a:lnTo>
                    <a:pt x="161" y="309"/>
                  </a:lnTo>
                  <a:lnTo>
                    <a:pt x="178" y="309"/>
                  </a:lnTo>
                  <a:lnTo>
                    <a:pt x="198" y="309"/>
                  </a:lnTo>
                  <a:lnTo>
                    <a:pt x="219" y="309"/>
                  </a:lnTo>
                  <a:lnTo>
                    <a:pt x="242" y="309"/>
                  </a:lnTo>
                  <a:lnTo>
                    <a:pt x="265" y="309"/>
                  </a:lnTo>
                  <a:lnTo>
                    <a:pt x="292" y="309"/>
                  </a:lnTo>
                  <a:lnTo>
                    <a:pt x="320" y="309"/>
                  </a:lnTo>
                  <a:lnTo>
                    <a:pt x="509" y="303"/>
                  </a:lnTo>
                  <a:lnTo>
                    <a:pt x="700" y="297"/>
                  </a:lnTo>
                  <a:lnTo>
                    <a:pt x="898" y="289"/>
                  </a:lnTo>
                  <a:lnTo>
                    <a:pt x="1098" y="282"/>
                  </a:lnTo>
                  <a:lnTo>
                    <a:pt x="1303" y="270"/>
                  </a:lnTo>
                  <a:lnTo>
                    <a:pt x="1510" y="259"/>
                  </a:lnTo>
                  <a:lnTo>
                    <a:pt x="1724" y="243"/>
                  </a:lnTo>
                  <a:lnTo>
                    <a:pt x="1940" y="228"/>
                  </a:lnTo>
                  <a:lnTo>
                    <a:pt x="2161" y="211"/>
                  </a:lnTo>
                  <a:lnTo>
                    <a:pt x="2386" y="191"/>
                  </a:lnTo>
                  <a:lnTo>
                    <a:pt x="2614" y="170"/>
                  </a:lnTo>
                  <a:lnTo>
                    <a:pt x="2846" y="149"/>
                  </a:lnTo>
                  <a:lnTo>
                    <a:pt x="3082" y="124"/>
                  </a:lnTo>
                  <a:lnTo>
                    <a:pt x="3324" y="97"/>
                  </a:lnTo>
                  <a:lnTo>
                    <a:pt x="3568" y="71"/>
                  </a:lnTo>
                  <a:lnTo>
                    <a:pt x="3818" y="40"/>
                  </a:lnTo>
                  <a:lnTo>
                    <a:pt x="3846" y="34"/>
                  </a:lnTo>
                  <a:lnTo>
                    <a:pt x="3875" y="30"/>
                  </a:lnTo>
                  <a:lnTo>
                    <a:pt x="3902" y="24"/>
                  </a:lnTo>
                  <a:lnTo>
                    <a:pt x="3927" y="21"/>
                  </a:lnTo>
                  <a:lnTo>
                    <a:pt x="3952" y="17"/>
                  </a:lnTo>
                  <a:lnTo>
                    <a:pt x="3975" y="15"/>
                  </a:lnTo>
                  <a:lnTo>
                    <a:pt x="3998" y="11"/>
                  </a:lnTo>
                  <a:lnTo>
                    <a:pt x="4017" y="9"/>
                  </a:lnTo>
                  <a:lnTo>
                    <a:pt x="4038" y="5"/>
                  </a:lnTo>
                  <a:lnTo>
                    <a:pt x="4056" y="3"/>
                  </a:lnTo>
                  <a:lnTo>
                    <a:pt x="4073" y="3"/>
                  </a:lnTo>
                  <a:lnTo>
                    <a:pt x="4088" y="1"/>
                  </a:lnTo>
                  <a:lnTo>
                    <a:pt x="4102" y="0"/>
                  </a:lnTo>
                  <a:lnTo>
                    <a:pt x="4115" y="0"/>
                  </a:lnTo>
                  <a:lnTo>
                    <a:pt x="4127" y="0"/>
                  </a:lnTo>
                  <a:lnTo>
                    <a:pt x="413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667000" y="11430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atin typeface="Adobe Kaiti Std R" pitchFamily="18" charset="-128"/>
                <a:ea typeface="Adobe Kaiti Std R" pitchFamily="18" charset="-128"/>
              </a:rPr>
              <a:t>女</a:t>
            </a:r>
            <a:endParaRPr lang="en-US" sz="9600" b="1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386" name="Picture 2" descr="File:Sleeping baby with arm extended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4191000"/>
            <a:ext cx="2971800" cy="1979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6172200" y="31242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安靜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24800" y="58674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</a:p>
        </p:txBody>
      </p:sp>
      <p:pic>
        <p:nvPicPr>
          <p:cNvPr id="16388" name="Picture 4" descr="http://upload.wikimedia.org/wikipedia/commons/thumb/9/9d/Dutch_Migrant_1954_MariaScholte%3D50000thToAustraliaPostWW2.jpg/220px-Dutch_Migrant_1954_MariaScholte%3D50000thToAustraliaPostWW2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" y="3920836"/>
            <a:ext cx="3048000" cy="232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295400" y="29718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平安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71800" y="6019800"/>
            <a:ext cx="76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Meishing\Desktop\meizhou pics\42-3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86667"/>
          <a:stretch>
            <a:fillRect/>
          </a:stretch>
        </p:blipFill>
        <p:spPr bwMode="auto">
          <a:xfrm>
            <a:off x="609600" y="1143000"/>
            <a:ext cx="1524000" cy="1373215"/>
          </a:xfrm>
          <a:prstGeom prst="rect">
            <a:avLst/>
          </a:prstGeom>
          <a:noFill/>
        </p:spPr>
      </p:pic>
      <p:pic>
        <p:nvPicPr>
          <p:cNvPr id="14337" name="Picture 1" descr="C:\Users\Meishing\Desktop\meizhou pics\pics\pics\t¼¼S+Çsåèmics\2.1.9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33400" y="4034284"/>
            <a:ext cx="2514600" cy="258241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14400" y="31242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果樹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338" name="Picture 2" descr="C:\Users\Meishing\Desktop\meizhou pics\pics\pics\5.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3625222"/>
            <a:ext cx="2219325" cy="291845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172200" y="25908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樹木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819400" y="1295400"/>
            <a:ext cx="677862" cy="1916113"/>
            <a:chOff x="2362200" y="2765425"/>
            <a:chExt cx="1820862" cy="3875088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2549525" y="3802063"/>
              <a:ext cx="1633537" cy="457200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3187700" y="2765425"/>
              <a:ext cx="517525" cy="3875088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2362200" y="4038600"/>
              <a:ext cx="1177925" cy="1754188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3498850" y="4559300"/>
              <a:ext cx="555625" cy="5191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429000" y="1371600"/>
            <a:ext cx="990600" cy="1676400"/>
            <a:chOff x="6934200" y="914400"/>
            <a:chExt cx="1447800" cy="2057400"/>
          </a:xfrm>
        </p:grpSpPr>
        <p:grpSp>
          <p:nvGrpSpPr>
            <p:cNvPr id="20" name="Group 23"/>
            <p:cNvGrpSpPr/>
            <p:nvPr/>
          </p:nvGrpSpPr>
          <p:grpSpPr>
            <a:xfrm>
              <a:off x="6934200" y="1981200"/>
              <a:ext cx="1447800" cy="990600"/>
              <a:chOff x="6019800" y="1219200"/>
              <a:chExt cx="2362200" cy="175260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6019800" y="2057400"/>
                <a:ext cx="2362200" cy="914400"/>
                <a:chOff x="2492375" y="3884612"/>
                <a:chExt cx="4260850" cy="1887538"/>
              </a:xfrm>
              <a:solidFill>
                <a:srgbClr val="00B0F0"/>
              </a:solidFill>
            </p:grpSpPr>
            <p:sp>
              <p:nvSpPr>
                <p:cNvPr id="32" name="Freeform 28"/>
                <p:cNvSpPr>
                  <a:spLocks/>
                </p:cNvSpPr>
                <p:nvPr/>
              </p:nvSpPr>
              <p:spPr bwMode="auto">
                <a:xfrm>
                  <a:off x="3773487" y="4048125"/>
                  <a:ext cx="538163" cy="1304925"/>
                </a:xfrm>
                <a:custGeom>
                  <a:avLst/>
                  <a:gdLst>
                    <a:gd name="T0" fmla="*/ 38100 w 678"/>
                    <a:gd name="T1" fmla="*/ 1588 h 1643"/>
                    <a:gd name="T2" fmla="*/ 64294 w 678"/>
                    <a:gd name="T3" fmla="*/ 15090 h 1643"/>
                    <a:gd name="T4" fmla="*/ 80963 w 678"/>
                    <a:gd name="T5" fmla="*/ 26210 h 1643"/>
                    <a:gd name="T6" fmla="*/ 100806 w 678"/>
                    <a:gd name="T7" fmla="*/ 41300 h 1643"/>
                    <a:gd name="T8" fmla="*/ 183356 w 678"/>
                    <a:gd name="T9" fmla="*/ 129460 h 1643"/>
                    <a:gd name="T10" fmla="*/ 263525 w 678"/>
                    <a:gd name="T11" fmla="*/ 225562 h 1643"/>
                    <a:gd name="T12" fmla="*/ 303213 w 678"/>
                    <a:gd name="T13" fmla="*/ 278776 h 1643"/>
                    <a:gd name="T14" fmla="*/ 350838 w 678"/>
                    <a:gd name="T15" fmla="*/ 353434 h 1643"/>
                    <a:gd name="T16" fmla="*/ 394494 w 678"/>
                    <a:gd name="T17" fmla="*/ 434446 h 1643"/>
                    <a:gd name="T18" fmla="*/ 432594 w 678"/>
                    <a:gd name="T19" fmla="*/ 512280 h 1643"/>
                    <a:gd name="T20" fmla="*/ 465138 w 678"/>
                    <a:gd name="T21" fmla="*/ 586938 h 1643"/>
                    <a:gd name="T22" fmla="*/ 488950 w 678"/>
                    <a:gd name="T23" fmla="*/ 658419 h 1643"/>
                    <a:gd name="T24" fmla="*/ 510382 w 678"/>
                    <a:gd name="T25" fmla="*/ 747373 h 1643"/>
                    <a:gd name="T26" fmla="*/ 528638 w 678"/>
                    <a:gd name="T27" fmla="*/ 876833 h 1643"/>
                    <a:gd name="T28" fmla="*/ 536575 w 678"/>
                    <a:gd name="T29" fmla="*/ 992791 h 1643"/>
                    <a:gd name="T30" fmla="*/ 538163 w 678"/>
                    <a:gd name="T31" fmla="*/ 1065861 h 1643"/>
                    <a:gd name="T32" fmla="*/ 531813 w 678"/>
                    <a:gd name="T33" fmla="*/ 1125428 h 1643"/>
                    <a:gd name="T34" fmla="*/ 518319 w 678"/>
                    <a:gd name="T35" fmla="*/ 1188967 h 1643"/>
                    <a:gd name="T36" fmla="*/ 496888 w 678"/>
                    <a:gd name="T37" fmla="*/ 1243769 h 1643"/>
                    <a:gd name="T38" fmla="*/ 481807 w 678"/>
                    <a:gd name="T39" fmla="*/ 1265213 h 1643"/>
                    <a:gd name="T40" fmla="*/ 465138 w 678"/>
                    <a:gd name="T41" fmla="*/ 1281892 h 1643"/>
                    <a:gd name="T42" fmla="*/ 445294 w 678"/>
                    <a:gd name="T43" fmla="*/ 1294600 h 1643"/>
                    <a:gd name="T44" fmla="*/ 427038 w 678"/>
                    <a:gd name="T45" fmla="*/ 1301748 h 1643"/>
                    <a:gd name="T46" fmla="*/ 407194 w 678"/>
                    <a:gd name="T47" fmla="*/ 1304925 h 1643"/>
                    <a:gd name="T48" fmla="*/ 397669 w 678"/>
                    <a:gd name="T49" fmla="*/ 1301748 h 1643"/>
                    <a:gd name="T50" fmla="*/ 388938 w 678"/>
                    <a:gd name="T51" fmla="*/ 1294600 h 1643"/>
                    <a:gd name="T52" fmla="*/ 379413 w 678"/>
                    <a:gd name="T53" fmla="*/ 1281892 h 1643"/>
                    <a:gd name="T54" fmla="*/ 369094 w 678"/>
                    <a:gd name="T55" fmla="*/ 1265213 h 1643"/>
                    <a:gd name="T56" fmla="*/ 354807 w 678"/>
                    <a:gd name="T57" fmla="*/ 1243769 h 1643"/>
                    <a:gd name="T58" fmla="*/ 344488 w 678"/>
                    <a:gd name="T59" fmla="*/ 1219942 h 1643"/>
                    <a:gd name="T60" fmla="*/ 334169 w 678"/>
                    <a:gd name="T61" fmla="*/ 1193732 h 1643"/>
                    <a:gd name="T62" fmla="*/ 321469 w 678"/>
                    <a:gd name="T63" fmla="*/ 1163552 h 1643"/>
                    <a:gd name="T64" fmla="*/ 309563 w 678"/>
                    <a:gd name="T65" fmla="*/ 1129399 h 1643"/>
                    <a:gd name="T66" fmla="*/ 296863 w 678"/>
                    <a:gd name="T67" fmla="*/ 1091276 h 1643"/>
                    <a:gd name="T68" fmla="*/ 283369 w 678"/>
                    <a:gd name="T69" fmla="*/ 1050770 h 1643"/>
                    <a:gd name="T70" fmla="*/ 269875 w 678"/>
                    <a:gd name="T71" fmla="*/ 1004705 h 1643"/>
                    <a:gd name="T72" fmla="*/ 256381 w 678"/>
                    <a:gd name="T73" fmla="*/ 954668 h 1643"/>
                    <a:gd name="T74" fmla="*/ 240506 w 678"/>
                    <a:gd name="T75" fmla="*/ 900660 h 1643"/>
                    <a:gd name="T76" fmla="*/ 225425 w 678"/>
                    <a:gd name="T77" fmla="*/ 842681 h 1643"/>
                    <a:gd name="T78" fmla="*/ 210344 w 678"/>
                    <a:gd name="T79" fmla="*/ 780731 h 1643"/>
                    <a:gd name="T80" fmla="*/ 190500 w 678"/>
                    <a:gd name="T81" fmla="*/ 702896 h 1643"/>
                    <a:gd name="T82" fmla="*/ 170656 w 678"/>
                    <a:gd name="T83" fmla="*/ 629827 h 1643"/>
                    <a:gd name="T84" fmla="*/ 152400 w 678"/>
                    <a:gd name="T85" fmla="*/ 560729 h 1643"/>
                    <a:gd name="T86" fmla="*/ 134144 w 678"/>
                    <a:gd name="T87" fmla="*/ 498778 h 1643"/>
                    <a:gd name="T88" fmla="*/ 117475 w 678"/>
                    <a:gd name="T89" fmla="*/ 440799 h 1643"/>
                    <a:gd name="T90" fmla="*/ 102394 w 678"/>
                    <a:gd name="T91" fmla="*/ 387586 h 1643"/>
                    <a:gd name="T92" fmla="*/ 88900 w 678"/>
                    <a:gd name="T93" fmla="*/ 338343 h 1643"/>
                    <a:gd name="T94" fmla="*/ 74613 w 678"/>
                    <a:gd name="T95" fmla="*/ 295455 h 1643"/>
                    <a:gd name="T96" fmla="*/ 62706 w 678"/>
                    <a:gd name="T97" fmla="*/ 257332 h 1643"/>
                    <a:gd name="T98" fmla="*/ 51594 w 678"/>
                    <a:gd name="T99" fmla="*/ 223974 h 1643"/>
                    <a:gd name="T100" fmla="*/ 39688 w 678"/>
                    <a:gd name="T101" fmla="*/ 190616 h 1643"/>
                    <a:gd name="T102" fmla="*/ 24606 w 678"/>
                    <a:gd name="T103" fmla="*/ 150904 h 1643"/>
                    <a:gd name="T104" fmla="*/ 13494 w 678"/>
                    <a:gd name="T105" fmla="*/ 117547 h 1643"/>
                    <a:gd name="T106" fmla="*/ 6350 w 678"/>
                    <a:gd name="T107" fmla="*/ 88160 h 1643"/>
                    <a:gd name="T108" fmla="*/ 1588 w 678"/>
                    <a:gd name="T109" fmla="*/ 62744 h 1643"/>
                    <a:gd name="T110" fmla="*/ 0 w 678"/>
                    <a:gd name="T111" fmla="*/ 41300 h 1643"/>
                    <a:gd name="T112" fmla="*/ 0 w 678"/>
                    <a:gd name="T113" fmla="*/ 26210 h 1643"/>
                    <a:gd name="T114" fmla="*/ 6350 w 678"/>
                    <a:gd name="T115" fmla="*/ 8737 h 1643"/>
                    <a:gd name="T116" fmla="*/ 19844 w 678"/>
                    <a:gd name="T117" fmla="*/ 0 h 1643"/>
                    <a:gd name="T118" fmla="*/ 24606 w 678"/>
                    <a:gd name="T119" fmla="*/ 0 h 1643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678" h="1643">
                      <a:moveTo>
                        <a:pt x="31" y="0"/>
                      </a:moveTo>
                      <a:lnTo>
                        <a:pt x="39" y="0"/>
                      </a:lnTo>
                      <a:lnTo>
                        <a:pt x="48" y="2"/>
                      </a:lnTo>
                      <a:lnTo>
                        <a:pt x="58" y="6"/>
                      </a:lnTo>
                      <a:lnTo>
                        <a:pt x="69" y="11"/>
                      </a:lnTo>
                      <a:lnTo>
                        <a:pt x="81" y="19"/>
                      </a:lnTo>
                      <a:lnTo>
                        <a:pt x="88" y="23"/>
                      </a:lnTo>
                      <a:lnTo>
                        <a:pt x="96" y="27"/>
                      </a:lnTo>
                      <a:lnTo>
                        <a:pt x="102" y="33"/>
                      </a:lnTo>
                      <a:lnTo>
                        <a:pt x="110" y="38"/>
                      </a:lnTo>
                      <a:lnTo>
                        <a:pt x="117" y="44"/>
                      </a:lnTo>
                      <a:lnTo>
                        <a:pt x="127" y="52"/>
                      </a:lnTo>
                      <a:lnTo>
                        <a:pt x="161" y="88"/>
                      </a:lnTo>
                      <a:lnTo>
                        <a:pt x="196" y="125"/>
                      </a:lnTo>
                      <a:lnTo>
                        <a:pt x="231" y="163"/>
                      </a:lnTo>
                      <a:lnTo>
                        <a:pt x="265" y="202"/>
                      </a:lnTo>
                      <a:lnTo>
                        <a:pt x="298" y="242"/>
                      </a:lnTo>
                      <a:lnTo>
                        <a:pt x="332" y="284"/>
                      </a:lnTo>
                      <a:lnTo>
                        <a:pt x="350" y="305"/>
                      </a:lnTo>
                      <a:lnTo>
                        <a:pt x="365" y="328"/>
                      </a:lnTo>
                      <a:lnTo>
                        <a:pt x="382" y="351"/>
                      </a:lnTo>
                      <a:lnTo>
                        <a:pt x="399" y="374"/>
                      </a:lnTo>
                      <a:lnTo>
                        <a:pt x="421" y="411"/>
                      </a:lnTo>
                      <a:lnTo>
                        <a:pt x="442" y="445"/>
                      </a:lnTo>
                      <a:lnTo>
                        <a:pt x="461" y="480"/>
                      </a:lnTo>
                      <a:lnTo>
                        <a:pt x="480" y="514"/>
                      </a:lnTo>
                      <a:lnTo>
                        <a:pt x="497" y="547"/>
                      </a:lnTo>
                      <a:lnTo>
                        <a:pt x="515" y="580"/>
                      </a:lnTo>
                      <a:lnTo>
                        <a:pt x="530" y="612"/>
                      </a:lnTo>
                      <a:lnTo>
                        <a:pt x="545" y="645"/>
                      </a:lnTo>
                      <a:lnTo>
                        <a:pt x="561" y="676"/>
                      </a:lnTo>
                      <a:lnTo>
                        <a:pt x="574" y="708"/>
                      </a:lnTo>
                      <a:lnTo>
                        <a:pt x="586" y="739"/>
                      </a:lnTo>
                      <a:lnTo>
                        <a:pt x="597" y="770"/>
                      </a:lnTo>
                      <a:lnTo>
                        <a:pt x="607" y="799"/>
                      </a:lnTo>
                      <a:lnTo>
                        <a:pt x="616" y="829"/>
                      </a:lnTo>
                      <a:lnTo>
                        <a:pt x="626" y="858"/>
                      </a:lnTo>
                      <a:lnTo>
                        <a:pt x="634" y="887"/>
                      </a:lnTo>
                      <a:lnTo>
                        <a:pt x="643" y="941"/>
                      </a:lnTo>
                      <a:lnTo>
                        <a:pt x="653" y="994"/>
                      </a:lnTo>
                      <a:lnTo>
                        <a:pt x="661" y="1048"/>
                      </a:lnTo>
                      <a:lnTo>
                        <a:pt x="666" y="1104"/>
                      </a:lnTo>
                      <a:lnTo>
                        <a:pt x="670" y="1161"/>
                      </a:lnTo>
                      <a:lnTo>
                        <a:pt x="674" y="1219"/>
                      </a:lnTo>
                      <a:lnTo>
                        <a:pt x="676" y="1250"/>
                      </a:lnTo>
                      <a:lnTo>
                        <a:pt x="676" y="1280"/>
                      </a:lnTo>
                      <a:lnTo>
                        <a:pt x="676" y="1311"/>
                      </a:lnTo>
                      <a:lnTo>
                        <a:pt x="678" y="1342"/>
                      </a:lnTo>
                      <a:lnTo>
                        <a:pt x="676" y="1367"/>
                      </a:lnTo>
                      <a:lnTo>
                        <a:pt x="674" y="1392"/>
                      </a:lnTo>
                      <a:lnTo>
                        <a:pt x="670" y="1417"/>
                      </a:lnTo>
                      <a:lnTo>
                        <a:pt x="666" y="1444"/>
                      </a:lnTo>
                      <a:lnTo>
                        <a:pt x="661" y="1468"/>
                      </a:lnTo>
                      <a:lnTo>
                        <a:pt x="653" y="1497"/>
                      </a:lnTo>
                      <a:lnTo>
                        <a:pt x="643" y="1526"/>
                      </a:lnTo>
                      <a:lnTo>
                        <a:pt x="634" y="1555"/>
                      </a:lnTo>
                      <a:lnTo>
                        <a:pt x="626" y="1566"/>
                      </a:lnTo>
                      <a:lnTo>
                        <a:pt x="620" y="1576"/>
                      </a:lnTo>
                      <a:lnTo>
                        <a:pt x="614" y="1586"/>
                      </a:lnTo>
                      <a:lnTo>
                        <a:pt x="607" y="1593"/>
                      </a:lnTo>
                      <a:lnTo>
                        <a:pt x="599" y="1601"/>
                      </a:lnTo>
                      <a:lnTo>
                        <a:pt x="593" y="1609"/>
                      </a:lnTo>
                      <a:lnTo>
                        <a:pt x="586" y="1614"/>
                      </a:lnTo>
                      <a:lnTo>
                        <a:pt x="578" y="1620"/>
                      </a:lnTo>
                      <a:lnTo>
                        <a:pt x="570" y="1626"/>
                      </a:lnTo>
                      <a:lnTo>
                        <a:pt x="561" y="1630"/>
                      </a:lnTo>
                      <a:lnTo>
                        <a:pt x="553" y="1634"/>
                      </a:lnTo>
                      <a:lnTo>
                        <a:pt x="545" y="1637"/>
                      </a:lnTo>
                      <a:lnTo>
                        <a:pt x="538" y="1639"/>
                      </a:lnTo>
                      <a:lnTo>
                        <a:pt x="528" y="1641"/>
                      </a:lnTo>
                      <a:lnTo>
                        <a:pt x="520" y="1643"/>
                      </a:lnTo>
                      <a:lnTo>
                        <a:pt x="513" y="1643"/>
                      </a:lnTo>
                      <a:lnTo>
                        <a:pt x="509" y="1643"/>
                      </a:lnTo>
                      <a:lnTo>
                        <a:pt x="505" y="1641"/>
                      </a:lnTo>
                      <a:lnTo>
                        <a:pt x="501" y="1639"/>
                      </a:lnTo>
                      <a:lnTo>
                        <a:pt x="497" y="1637"/>
                      </a:lnTo>
                      <a:lnTo>
                        <a:pt x="494" y="1634"/>
                      </a:lnTo>
                      <a:lnTo>
                        <a:pt x="490" y="1630"/>
                      </a:lnTo>
                      <a:lnTo>
                        <a:pt x="486" y="1626"/>
                      </a:lnTo>
                      <a:lnTo>
                        <a:pt x="482" y="1620"/>
                      </a:lnTo>
                      <a:lnTo>
                        <a:pt x="478" y="1614"/>
                      </a:lnTo>
                      <a:lnTo>
                        <a:pt x="472" y="1609"/>
                      </a:lnTo>
                      <a:lnTo>
                        <a:pt x="469" y="1601"/>
                      </a:lnTo>
                      <a:lnTo>
                        <a:pt x="465" y="1593"/>
                      </a:lnTo>
                      <a:lnTo>
                        <a:pt x="459" y="1586"/>
                      </a:lnTo>
                      <a:lnTo>
                        <a:pt x="453" y="1576"/>
                      </a:lnTo>
                      <a:lnTo>
                        <a:pt x="447" y="1566"/>
                      </a:lnTo>
                      <a:lnTo>
                        <a:pt x="444" y="1555"/>
                      </a:lnTo>
                      <a:lnTo>
                        <a:pt x="438" y="1545"/>
                      </a:lnTo>
                      <a:lnTo>
                        <a:pt x="434" y="1536"/>
                      </a:lnTo>
                      <a:lnTo>
                        <a:pt x="430" y="1526"/>
                      </a:lnTo>
                      <a:lnTo>
                        <a:pt x="424" y="1515"/>
                      </a:lnTo>
                      <a:lnTo>
                        <a:pt x="421" y="1503"/>
                      </a:lnTo>
                      <a:lnTo>
                        <a:pt x="417" y="1491"/>
                      </a:lnTo>
                      <a:lnTo>
                        <a:pt x="411" y="1478"/>
                      </a:lnTo>
                      <a:lnTo>
                        <a:pt x="405" y="1465"/>
                      </a:lnTo>
                      <a:lnTo>
                        <a:pt x="401" y="1451"/>
                      </a:lnTo>
                      <a:lnTo>
                        <a:pt x="396" y="1438"/>
                      </a:lnTo>
                      <a:lnTo>
                        <a:pt x="390" y="1422"/>
                      </a:lnTo>
                      <a:lnTo>
                        <a:pt x="386" y="1407"/>
                      </a:lnTo>
                      <a:lnTo>
                        <a:pt x="380" y="1392"/>
                      </a:lnTo>
                      <a:lnTo>
                        <a:pt x="374" y="1374"/>
                      </a:lnTo>
                      <a:lnTo>
                        <a:pt x="369" y="1357"/>
                      </a:lnTo>
                      <a:lnTo>
                        <a:pt x="363" y="1340"/>
                      </a:lnTo>
                      <a:lnTo>
                        <a:pt x="357" y="1323"/>
                      </a:lnTo>
                      <a:lnTo>
                        <a:pt x="351" y="1303"/>
                      </a:lnTo>
                      <a:lnTo>
                        <a:pt x="346" y="1284"/>
                      </a:lnTo>
                      <a:lnTo>
                        <a:pt x="340" y="1265"/>
                      </a:lnTo>
                      <a:lnTo>
                        <a:pt x="334" y="1244"/>
                      </a:lnTo>
                      <a:lnTo>
                        <a:pt x="328" y="1223"/>
                      </a:lnTo>
                      <a:lnTo>
                        <a:pt x="323" y="1202"/>
                      </a:lnTo>
                      <a:lnTo>
                        <a:pt x="315" y="1179"/>
                      </a:lnTo>
                      <a:lnTo>
                        <a:pt x="309" y="1157"/>
                      </a:lnTo>
                      <a:lnTo>
                        <a:pt x="303" y="1134"/>
                      </a:lnTo>
                      <a:lnTo>
                        <a:pt x="298" y="1109"/>
                      </a:lnTo>
                      <a:lnTo>
                        <a:pt x="290" y="1086"/>
                      </a:lnTo>
                      <a:lnTo>
                        <a:pt x="284" y="1061"/>
                      </a:lnTo>
                      <a:lnTo>
                        <a:pt x="279" y="1035"/>
                      </a:lnTo>
                      <a:lnTo>
                        <a:pt x="271" y="1010"/>
                      </a:lnTo>
                      <a:lnTo>
                        <a:pt x="265" y="983"/>
                      </a:lnTo>
                      <a:lnTo>
                        <a:pt x="257" y="950"/>
                      </a:lnTo>
                      <a:lnTo>
                        <a:pt x="248" y="918"/>
                      </a:lnTo>
                      <a:lnTo>
                        <a:pt x="240" y="885"/>
                      </a:lnTo>
                      <a:lnTo>
                        <a:pt x="231" y="854"/>
                      </a:lnTo>
                      <a:lnTo>
                        <a:pt x="223" y="823"/>
                      </a:lnTo>
                      <a:lnTo>
                        <a:pt x="215" y="793"/>
                      </a:lnTo>
                      <a:lnTo>
                        <a:pt x="207" y="764"/>
                      </a:lnTo>
                      <a:lnTo>
                        <a:pt x="200" y="735"/>
                      </a:lnTo>
                      <a:lnTo>
                        <a:pt x="192" y="706"/>
                      </a:lnTo>
                      <a:lnTo>
                        <a:pt x="184" y="679"/>
                      </a:lnTo>
                      <a:lnTo>
                        <a:pt x="177" y="655"/>
                      </a:lnTo>
                      <a:lnTo>
                        <a:pt x="169" y="628"/>
                      </a:lnTo>
                      <a:lnTo>
                        <a:pt x="163" y="603"/>
                      </a:lnTo>
                      <a:lnTo>
                        <a:pt x="156" y="578"/>
                      </a:lnTo>
                      <a:lnTo>
                        <a:pt x="148" y="555"/>
                      </a:lnTo>
                      <a:lnTo>
                        <a:pt x="142" y="532"/>
                      </a:lnTo>
                      <a:lnTo>
                        <a:pt x="136" y="509"/>
                      </a:lnTo>
                      <a:lnTo>
                        <a:pt x="129" y="488"/>
                      </a:lnTo>
                      <a:lnTo>
                        <a:pt x="123" y="466"/>
                      </a:lnTo>
                      <a:lnTo>
                        <a:pt x="117" y="447"/>
                      </a:lnTo>
                      <a:lnTo>
                        <a:pt x="112" y="426"/>
                      </a:lnTo>
                      <a:lnTo>
                        <a:pt x="106" y="409"/>
                      </a:lnTo>
                      <a:lnTo>
                        <a:pt x="100" y="390"/>
                      </a:lnTo>
                      <a:lnTo>
                        <a:pt x="94" y="372"/>
                      </a:lnTo>
                      <a:lnTo>
                        <a:pt x="88" y="355"/>
                      </a:lnTo>
                      <a:lnTo>
                        <a:pt x="85" y="340"/>
                      </a:lnTo>
                      <a:lnTo>
                        <a:pt x="79" y="324"/>
                      </a:lnTo>
                      <a:lnTo>
                        <a:pt x="73" y="309"/>
                      </a:lnTo>
                      <a:lnTo>
                        <a:pt x="69" y="296"/>
                      </a:lnTo>
                      <a:lnTo>
                        <a:pt x="65" y="282"/>
                      </a:lnTo>
                      <a:lnTo>
                        <a:pt x="60" y="269"/>
                      </a:lnTo>
                      <a:lnTo>
                        <a:pt x="56" y="257"/>
                      </a:lnTo>
                      <a:lnTo>
                        <a:pt x="50" y="240"/>
                      </a:lnTo>
                      <a:lnTo>
                        <a:pt x="42" y="223"/>
                      </a:lnTo>
                      <a:lnTo>
                        <a:pt x="37" y="205"/>
                      </a:lnTo>
                      <a:lnTo>
                        <a:pt x="31" y="190"/>
                      </a:lnTo>
                      <a:lnTo>
                        <a:pt x="27" y="177"/>
                      </a:lnTo>
                      <a:lnTo>
                        <a:pt x="21" y="161"/>
                      </a:lnTo>
                      <a:lnTo>
                        <a:pt x="17" y="148"/>
                      </a:lnTo>
                      <a:lnTo>
                        <a:pt x="14" y="134"/>
                      </a:lnTo>
                      <a:lnTo>
                        <a:pt x="10" y="123"/>
                      </a:lnTo>
                      <a:lnTo>
                        <a:pt x="8" y="111"/>
                      </a:lnTo>
                      <a:lnTo>
                        <a:pt x="4" y="100"/>
                      </a:lnTo>
                      <a:lnTo>
                        <a:pt x="2" y="88"/>
                      </a:lnTo>
                      <a:lnTo>
                        <a:pt x="2" y="79"/>
                      </a:lnTo>
                      <a:lnTo>
                        <a:pt x="0" y="69"/>
                      </a:lnTo>
                      <a:lnTo>
                        <a:pt x="0" y="59"/>
                      </a:lnTo>
                      <a:lnTo>
                        <a:pt x="0" y="52"/>
                      </a:lnTo>
                      <a:lnTo>
                        <a:pt x="0" y="44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2" y="29"/>
                      </a:lnTo>
                      <a:lnTo>
                        <a:pt x="4" y="19"/>
                      </a:lnTo>
                      <a:lnTo>
                        <a:pt x="8" y="11"/>
                      </a:lnTo>
                      <a:lnTo>
                        <a:pt x="14" y="6"/>
                      </a:lnTo>
                      <a:lnTo>
                        <a:pt x="17" y="4"/>
                      </a:lnTo>
                      <a:lnTo>
                        <a:pt x="25" y="0"/>
                      </a:lnTo>
                      <a:lnTo>
                        <a:pt x="31" y="0"/>
                      </a:lnTo>
                    </a:path>
                  </a:pathLst>
                </a:custGeom>
                <a:grpFill/>
                <a:ln w="9525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Freeform 29"/>
                <p:cNvSpPr>
                  <a:spLocks/>
                </p:cNvSpPr>
                <p:nvPr/>
              </p:nvSpPr>
              <p:spPr bwMode="auto">
                <a:xfrm>
                  <a:off x="4727575" y="3884612"/>
                  <a:ext cx="765175" cy="1608138"/>
                </a:xfrm>
                <a:custGeom>
                  <a:avLst/>
                  <a:gdLst>
                    <a:gd name="T0" fmla="*/ 455613 w 964"/>
                    <a:gd name="T1" fmla="*/ 794 h 2025"/>
                    <a:gd name="T2" fmla="*/ 478631 w 964"/>
                    <a:gd name="T3" fmla="*/ 5559 h 2025"/>
                    <a:gd name="T4" fmla="*/ 504031 w 964"/>
                    <a:gd name="T5" fmla="*/ 13500 h 2025"/>
                    <a:gd name="T6" fmla="*/ 531813 w 964"/>
                    <a:gd name="T7" fmla="*/ 25413 h 2025"/>
                    <a:gd name="T8" fmla="*/ 560388 w 964"/>
                    <a:gd name="T9" fmla="*/ 43678 h 2025"/>
                    <a:gd name="T10" fmla="*/ 604838 w 964"/>
                    <a:gd name="T11" fmla="*/ 76238 h 2025"/>
                    <a:gd name="T12" fmla="*/ 661194 w 964"/>
                    <a:gd name="T13" fmla="*/ 126269 h 2025"/>
                    <a:gd name="T14" fmla="*/ 707231 w 964"/>
                    <a:gd name="T15" fmla="*/ 174711 h 2025"/>
                    <a:gd name="T16" fmla="*/ 738981 w 964"/>
                    <a:gd name="T17" fmla="*/ 219183 h 2025"/>
                    <a:gd name="T18" fmla="*/ 757238 w 964"/>
                    <a:gd name="T19" fmla="*/ 262067 h 2025"/>
                    <a:gd name="T20" fmla="*/ 765175 w 964"/>
                    <a:gd name="T21" fmla="*/ 303362 h 2025"/>
                    <a:gd name="T22" fmla="*/ 760413 w 964"/>
                    <a:gd name="T23" fmla="*/ 324010 h 2025"/>
                    <a:gd name="T24" fmla="*/ 746125 w 964"/>
                    <a:gd name="T25" fmla="*/ 348628 h 2025"/>
                    <a:gd name="T26" fmla="*/ 727869 w 964"/>
                    <a:gd name="T27" fmla="*/ 381982 h 2025"/>
                    <a:gd name="T28" fmla="*/ 708025 w 964"/>
                    <a:gd name="T29" fmla="*/ 432808 h 2025"/>
                    <a:gd name="T30" fmla="*/ 685800 w 964"/>
                    <a:gd name="T31" fmla="*/ 487603 h 2025"/>
                    <a:gd name="T32" fmla="*/ 644525 w 964"/>
                    <a:gd name="T33" fmla="*/ 601960 h 2025"/>
                    <a:gd name="T34" fmla="*/ 594519 w 964"/>
                    <a:gd name="T35" fmla="*/ 737758 h 2025"/>
                    <a:gd name="T36" fmla="*/ 542131 w 964"/>
                    <a:gd name="T37" fmla="*/ 862438 h 2025"/>
                    <a:gd name="T38" fmla="*/ 492125 w 964"/>
                    <a:gd name="T39" fmla="*/ 976795 h 2025"/>
                    <a:gd name="T40" fmla="*/ 440531 w 964"/>
                    <a:gd name="T41" fmla="*/ 1081622 h 2025"/>
                    <a:gd name="T42" fmla="*/ 392906 w 964"/>
                    <a:gd name="T43" fmla="*/ 1173742 h 2025"/>
                    <a:gd name="T44" fmla="*/ 350044 w 964"/>
                    <a:gd name="T45" fmla="*/ 1248392 h 2025"/>
                    <a:gd name="T46" fmla="*/ 304800 w 964"/>
                    <a:gd name="T47" fmla="*/ 1319864 h 2025"/>
                    <a:gd name="T48" fmla="*/ 257175 w 964"/>
                    <a:gd name="T49" fmla="*/ 1386572 h 2025"/>
                    <a:gd name="T50" fmla="*/ 208756 w 964"/>
                    <a:gd name="T51" fmla="*/ 1449310 h 2025"/>
                    <a:gd name="T52" fmla="*/ 157163 w 964"/>
                    <a:gd name="T53" fmla="*/ 1508870 h 2025"/>
                    <a:gd name="T54" fmla="*/ 121444 w 964"/>
                    <a:gd name="T55" fmla="*/ 1540636 h 2025"/>
                    <a:gd name="T56" fmla="*/ 92869 w 964"/>
                    <a:gd name="T57" fmla="*/ 1568431 h 2025"/>
                    <a:gd name="T58" fmla="*/ 69850 w 964"/>
                    <a:gd name="T59" fmla="*/ 1588284 h 2025"/>
                    <a:gd name="T60" fmla="*/ 51594 w 964"/>
                    <a:gd name="T61" fmla="*/ 1600197 h 2025"/>
                    <a:gd name="T62" fmla="*/ 38100 w 964"/>
                    <a:gd name="T63" fmla="*/ 1606550 h 2025"/>
                    <a:gd name="T64" fmla="*/ 19844 w 964"/>
                    <a:gd name="T65" fmla="*/ 1606550 h 2025"/>
                    <a:gd name="T66" fmla="*/ 4763 w 964"/>
                    <a:gd name="T67" fmla="*/ 1600197 h 2025"/>
                    <a:gd name="T68" fmla="*/ 0 w 964"/>
                    <a:gd name="T69" fmla="*/ 1589873 h 2025"/>
                    <a:gd name="T70" fmla="*/ 3175 w 964"/>
                    <a:gd name="T71" fmla="*/ 1575578 h 2025"/>
                    <a:gd name="T72" fmla="*/ 10319 w 964"/>
                    <a:gd name="T73" fmla="*/ 1560489 h 2025"/>
                    <a:gd name="T74" fmla="*/ 30163 w 964"/>
                    <a:gd name="T75" fmla="*/ 1523959 h 2025"/>
                    <a:gd name="T76" fmla="*/ 62706 w 964"/>
                    <a:gd name="T77" fmla="*/ 1442956 h 2025"/>
                    <a:gd name="T78" fmla="*/ 96044 w 964"/>
                    <a:gd name="T79" fmla="*/ 1356395 h 2025"/>
                    <a:gd name="T80" fmla="*/ 129381 w 964"/>
                    <a:gd name="T81" fmla="*/ 1263480 h 2025"/>
                    <a:gd name="T82" fmla="*/ 162719 w 964"/>
                    <a:gd name="T83" fmla="*/ 1164212 h 2025"/>
                    <a:gd name="T84" fmla="*/ 196056 w 964"/>
                    <a:gd name="T85" fmla="*/ 1059386 h 2025"/>
                    <a:gd name="T86" fmla="*/ 225425 w 964"/>
                    <a:gd name="T87" fmla="*/ 961706 h 2025"/>
                    <a:gd name="T88" fmla="*/ 254000 w 964"/>
                    <a:gd name="T89" fmla="*/ 857674 h 2025"/>
                    <a:gd name="T90" fmla="*/ 281781 w 964"/>
                    <a:gd name="T91" fmla="*/ 749670 h 2025"/>
                    <a:gd name="T92" fmla="*/ 307975 w 964"/>
                    <a:gd name="T93" fmla="*/ 635314 h 2025"/>
                    <a:gd name="T94" fmla="*/ 333375 w 964"/>
                    <a:gd name="T95" fmla="*/ 517781 h 2025"/>
                    <a:gd name="T96" fmla="*/ 361156 w 964"/>
                    <a:gd name="T97" fmla="*/ 378012 h 2025"/>
                    <a:gd name="T98" fmla="*/ 381000 w 964"/>
                    <a:gd name="T99" fmla="*/ 234272 h 2025"/>
                    <a:gd name="T100" fmla="*/ 386556 w 964"/>
                    <a:gd name="T101" fmla="*/ 98474 h 2025"/>
                    <a:gd name="T102" fmla="*/ 389731 w 964"/>
                    <a:gd name="T103" fmla="*/ 65120 h 2025"/>
                    <a:gd name="T104" fmla="*/ 396081 w 964"/>
                    <a:gd name="T105" fmla="*/ 38913 h 2025"/>
                    <a:gd name="T106" fmla="*/ 404813 w 964"/>
                    <a:gd name="T107" fmla="*/ 19059 h 2025"/>
                    <a:gd name="T108" fmla="*/ 419100 w 964"/>
                    <a:gd name="T109" fmla="*/ 5559 h 2025"/>
                    <a:gd name="T110" fmla="*/ 435769 w 964"/>
                    <a:gd name="T111" fmla="*/ 794 h 202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64" h="2025">
                      <a:moveTo>
                        <a:pt x="558" y="0"/>
                      </a:moveTo>
                      <a:lnTo>
                        <a:pt x="566" y="0"/>
                      </a:lnTo>
                      <a:lnTo>
                        <a:pt x="574" y="1"/>
                      </a:lnTo>
                      <a:lnTo>
                        <a:pt x="583" y="1"/>
                      </a:lnTo>
                      <a:lnTo>
                        <a:pt x="593" y="3"/>
                      </a:lnTo>
                      <a:lnTo>
                        <a:pt x="603" y="7"/>
                      </a:lnTo>
                      <a:lnTo>
                        <a:pt x="612" y="9"/>
                      </a:lnTo>
                      <a:lnTo>
                        <a:pt x="624" y="13"/>
                      </a:lnTo>
                      <a:lnTo>
                        <a:pt x="635" y="17"/>
                      </a:lnTo>
                      <a:lnTo>
                        <a:pt x="645" y="23"/>
                      </a:lnTo>
                      <a:lnTo>
                        <a:pt x="656" y="26"/>
                      </a:lnTo>
                      <a:lnTo>
                        <a:pt x="670" y="32"/>
                      </a:lnTo>
                      <a:lnTo>
                        <a:pt x="681" y="40"/>
                      </a:lnTo>
                      <a:lnTo>
                        <a:pt x="695" y="48"/>
                      </a:lnTo>
                      <a:lnTo>
                        <a:pt x="706" y="55"/>
                      </a:lnTo>
                      <a:lnTo>
                        <a:pt x="722" y="63"/>
                      </a:lnTo>
                      <a:lnTo>
                        <a:pt x="735" y="72"/>
                      </a:lnTo>
                      <a:lnTo>
                        <a:pt x="762" y="96"/>
                      </a:lnTo>
                      <a:lnTo>
                        <a:pt x="787" y="117"/>
                      </a:lnTo>
                      <a:lnTo>
                        <a:pt x="812" y="138"/>
                      </a:lnTo>
                      <a:lnTo>
                        <a:pt x="833" y="159"/>
                      </a:lnTo>
                      <a:lnTo>
                        <a:pt x="854" y="180"/>
                      </a:lnTo>
                      <a:lnTo>
                        <a:pt x="873" y="199"/>
                      </a:lnTo>
                      <a:lnTo>
                        <a:pt x="891" y="220"/>
                      </a:lnTo>
                      <a:lnTo>
                        <a:pt x="906" y="239"/>
                      </a:lnTo>
                      <a:lnTo>
                        <a:pt x="919" y="259"/>
                      </a:lnTo>
                      <a:lnTo>
                        <a:pt x="931" y="276"/>
                      </a:lnTo>
                      <a:lnTo>
                        <a:pt x="940" y="295"/>
                      </a:lnTo>
                      <a:lnTo>
                        <a:pt x="948" y="312"/>
                      </a:lnTo>
                      <a:lnTo>
                        <a:pt x="954" y="330"/>
                      </a:lnTo>
                      <a:lnTo>
                        <a:pt x="960" y="347"/>
                      </a:lnTo>
                      <a:lnTo>
                        <a:pt x="962" y="364"/>
                      </a:lnTo>
                      <a:lnTo>
                        <a:pt x="964" y="382"/>
                      </a:lnTo>
                      <a:lnTo>
                        <a:pt x="962" y="389"/>
                      </a:lnTo>
                      <a:lnTo>
                        <a:pt x="960" y="399"/>
                      </a:lnTo>
                      <a:lnTo>
                        <a:pt x="958" y="408"/>
                      </a:lnTo>
                      <a:lnTo>
                        <a:pt x="954" y="418"/>
                      </a:lnTo>
                      <a:lnTo>
                        <a:pt x="948" y="430"/>
                      </a:lnTo>
                      <a:lnTo>
                        <a:pt x="940" y="439"/>
                      </a:lnTo>
                      <a:lnTo>
                        <a:pt x="933" y="451"/>
                      </a:lnTo>
                      <a:lnTo>
                        <a:pt x="925" y="462"/>
                      </a:lnTo>
                      <a:lnTo>
                        <a:pt x="917" y="481"/>
                      </a:lnTo>
                      <a:lnTo>
                        <a:pt x="910" y="502"/>
                      </a:lnTo>
                      <a:lnTo>
                        <a:pt x="900" y="522"/>
                      </a:lnTo>
                      <a:lnTo>
                        <a:pt x="892" y="545"/>
                      </a:lnTo>
                      <a:lnTo>
                        <a:pt x="883" y="566"/>
                      </a:lnTo>
                      <a:lnTo>
                        <a:pt x="873" y="589"/>
                      </a:lnTo>
                      <a:lnTo>
                        <a:pt x="864" y="614"/>
                      </a:lnTo>
                      <a:lnTo>
                        <a:pt x="856" y="639"/>
                      </a:lnTo>
                      <a:lnTo>
                        <a:pt x="835" y="698"/>
                      </a:lnTo>
                      <a:lnTo>
                        <a:pt x="812" y="758"/>
                      </a:lnTo>
                      <a:lnTo>
                        <a:pt x="791" y="817"/>
                      </a:lnTo>
                      <a:lnTo>
                        <a:pt x="770" y="873"/>
                      </a:lnTo>
                      <a:lnTo>
                        <a:pt x="749" y="929"/>
                      </a:lnTo>
                      <a:lnTo>
                        <a:pt x="727" y="982"/>
                      </a:lnTo>
                      <a:lnTo>
                        <a:pt x="706" y="1034"/>
                      </a:lnTo>
                      <a:lnTo>
                        <a:pt x="683" y="1086"/>
                      </a:lnTo>
                      <a:lnTo>
                        <a:pt x="662" y="1134"/>
                      </a:lnTo>
                      <a:lnTo>
                        <a:pt x="641" y="1182"/>
                      </a:lnTo>
                      <a:lnTo>
                        <a:pt x="620" y="1230"/>
                      </a:lnTo>
                      <a:lnTo>
                        <a:pt x="599" y="1274"/>
                      </a:lnTo>
                      <a:lnTo>
                        <a:pt x="576" y="1318"/>
                      </a:lnTo>
                      <a:lnTo>
                        <a:pt x="555" y="1362"/>
                      </a:lnTo>
                      <a:lnTo>
                        <a:pt x="534" y="1405"/>
                      </a:lnTo>
                      <a:lnTo>
                        <a:pt x="512" y="1445"/>
                      </a:lnTo>
                      <a:lnTo>
                        <a:pt x="495" y="1478"/>
                      </a:lnTo>
                      <a:lnTo>
                        <a:pt x="478" y="1510"/>
                      </a:lnTo>
                      <a:lnTo>
                        <a:pt x="459" y="1541"/>
                      </a:lnTo>
                      <a:lnTo>
                        <a:pt x="441" y="1572"/>
                      </a:lnTo>
                      <a:lnTo>
                        <a:pt x="422" y="1602"/>
                      </a:lnTo>
                      <a:lnTo>
                        <a:pt x="403" y="1633"/>
                      </a:lnTo>
                      <a:lnTo>
                        <a:pt x="384" y="1662"/>
                      </a:lnTo>
                      <a:lnTo>
                        <a:pt x="365" y="1691"/>
                      </a:lnTo>
                      <a:lnTo>
                        <a:pt x="345" y="1720"/>
                      </a:lnTo>
                      <a:lnTo>
                        <a:pt x="324" y="1746"/>
                      </a:lnTo>
                      <a:lnTo>
                        <a:pt x="303" y="1773"/>
                      </a:lnTo>
                      <a:lnTo>
                        <a:pt x="284" y="1800"/>
                      </a:lnTo>
                      <a:lnTo>
                        <a:pt x="263" y="1825"/>
                      </a:lnTo>
                      <a:lnTo>
                        <a:pt x="240" y="1850"/>
                      </a:lnTo>
                      <a:lnTo>
                        <a:pt x="219" y="1875"/>
                      </a:lnTo>
                      <a:lnTo>
                        <a:pt x="198" y="1900"/>
                      </a:lnTo>
                      <a:lnTo>
                        <a:pt x="182" y="1913"/>
                      </a:lnTo>
                      <a:lnTo>
                        <a:pt x="167" y="1929"/>
                      </a:lnTo>
                      <a:lnTo>
                        <a:pt x="153" y="1940"/>
                      </a:lnTo>
                      <a:lnTo>
                        <a:pt x="142" y="1954"/>
                      </a:lnTo>
                      <a:lnTo>
                        <a:pt x="128" y="1963"/>
                      </a:lnTo>
                      <a:lnTo>
                        <a:pt x="117" y="1975"/>
                      </a:lnTo>
                      <a:lnTo>
                        <a:pt x="107" y="1984"/>
                      </a:lnTo>
                      <a:lnTo>
                        <a:pt x="98" y="1992"/>
                      </a:lnTo>
                      <a:lnTo>
                        <a:pt x="88" y="2000"/>
                      </a:lnTo>
                      <a:lnTo>
                        <a:pt x="80" y="2006"/>
                      </a:lnTo>
                      <a:lnTo>
                        <a:pt x="73" y="2011"/>
                      </a:lnTo>
                      <a:lnTo>
                        <a:pt x="65" y="2015"/>
                      </a:lnTo>
                      <a:lnTo>
                        <a:pt x="59" y="2019"/>
                      </a:lnTo>
                      <a:lnTo>
                        <a:pt x="54" y="2021"/>
                      </a:lnTo>
                      <a:lnTo>
                        <a:pt x="48" y="2023"/>
                      </a:lnTo>
                      <a:lnTo>
                        <a:pt x="44" y="2025"/>
                      </a:lnTo>
                      <a:lnTo>
                        <a:pt x="34" y="2023"/>
                      </a:lnTo>
                      <a:lnTo>
                        <a:pt x="25" y="2023"/>
                      </a:lnTo>
                      <a:lnTo>
                        <a:pt x="17" y="2021"/>
                      </a:lnTo>
                      <a:lnTo>
                        <a:pt x="11" y="2019"/>
                      </a:lnTo>
                      <a:lnTo>
                        <a:pt x="6" y="2015"/>
                      </a:lnTo>
                      <a:lnTo>
                        <a:pt x="4" y="2011"/>
                      </a:lnTo>
                      <a:lnTo>
                        <a:pt x="2" y="2007"/>
                      </a:lnTo>
                      <a:lnTo>
                        <a:pt x="0" y="2002"/>
                      </a:lnTo>
                      <a:lnTo>
                        <a:pt x="0" y="1996"/>
                      </a:lnTo>
                      <a:lnTo>
                        <a:pt x="2" y="1990"/>
                      </a:lnTo>
                      <a:lnTo>
                        <a:pt x="4" y="1984"/>
                      </a:lnTo>
                      <a:lnTo>
                        <a:pt x="6" y="1979"/>
                      </a:lnTo>
                      <a:lnTo>
                        <a:pt x="9" y="1973"/>
                      </a:lnTo>
                      <a:lnTo>
                        <a:pt x="13" y="1965"/>
                      </a:lnTo>
                      <a:lnTo>
                        <a:pt x="19" y="1958"/>
                      </a:lnTo>
                      <a:lnTo>
                        <a:pt x="27" y="1950"/>
                      </a:lnTo>
                      <a:lnTo>
                        <a:pt x="38" y="1919"/>
                      </a:lnTo>
                      <a:lnTo>
                        <a:pt x="52" y="1885"/>
                      </a:lnTo>
                      <a:lnTo>
                        <a:pt x="65" y="1852"/>
                      </a:lnTo>
                      <a:lnTo>
                        <a:pt x="79" y="1817"/>
                      </a:lnTo>
                      <a:lnTo>
                        <a:pt x="92" y="1781"/>
                      </a:lnTo>
                      <a:lnTo>
                        <a:pt x="105" y="1744"/>
                      </a:lnTo>
                      <a:lnTo>
                        <a:pt x="121" y="1708"/>
                      </a:lnTo>
                      <a:lnTo>
                        <a:pt x="134" y="1670"/>
                      </a:lnTo>
                      <a:lnTo>
                        <a:pt x="148" y="1631"/>
                      </a:lnTo>
                      <a:lnTo>
                        <a:pt x="163" y="1591"/>
                      </a:lnTo>
                      <a:lnTo>
                        <a:pt x="176" y="1551"/>
                      </a:lnTo>
                      <a:lnTo>
                        <a:pt x="190" y="1508"/>
                      </a:lnTo>
                      <a:lnTo>
                        <a:pt x="205" y="1466"/>
                      </a:lnTo>
                      <a:lnTo>
                        <a:pt x="219" y="1424"/>
                      </a:lnTo>
                      <a:lnTo>
                        <a:pt x="232" y="1380"/>
                      </a:lnTo>
                      <a:lnTo>
                        <a:pt x="247" y="1334"/>
                      </a:lnTo>
                      <a:lnTo>
                        <a:pt x="259" y="1293"/>
                      </a:lnTo>
                      <a:lnTo>
                        <a:pt x="272" y="1253"/>
                      </a:lnTo>
                      <a:lnTo>
                        <a:pt x="284" y="1211"/>
                      </a:lnTo>
                      <a:lnTo>
                        <a:pt x="297" y="1169"/>
                      </a:lnTo>
                      <a:lnTo>
                        <a:pt x="309" y="1124"/>
                      </a:lnTo>
                      <a:lnTo>
                        <a:pt x="320" y="1080"/>
                      </a:lnTo>
                      <a:lnTo>
                        <a:pt x="332" y="1036"/>
                      </a:lnTo>
                      <a:lnTo>
                        <a:pt x="343" y="990"/>
                      </a:lnTo>
                      <a:lnTo>
                        <a:pt x="355" y="944"/>
                      </a:lnTo>
                      <a:lnTo>
                        <a:pt x="367" y="896"/>
                      </a:lnTo>
                      <a:lnTo>
                        <a:pt x="378" y="848"/>
                      </a:lnTo>
                      <a:lnTo>
                        <a:pt x="388" y="800"/>
                      </a:lnTo>
                      <a:lnTo>
                        <a:pt x="399" y="752"/>
                      </a:lnTo>
                      <a:lnTo>
                        <a:pt x="409" y="702"/>
                      </a:lnTo>
                      <a:lnTo>
                        <a:pt x="420" y="652"/>
                      </a:lnTo>
                      <a:lnTo>
                        <a:pt x="432" y="600"/>
                      </a:lnTo>
                      <a:lnTo>
                        <a:pt x="443" y="539"/>
                      </a:lnTo>
                      <a:lnTo>
                        <a:pt x="455" y="476"/>
                      </a:lnTo>
                      <a:lnTo>
                        <a:pt x="464" y="414"/>
                      </a:lnTo>
                      <a:lnTo>
                        <a:pt x="474" y="355"/>
                      </a:lnTo>
                      <a:lnTo>
                        <a:pt x="480" y="295"/>
                      </a:lnTo>
                      <a:lnTo>
                        <a:pt x="484" y="238"/>
                      </a:lnTo>
                      <a:lnTo>
                        <a:pt x="487" y="180"/>
                      </a:lnTo>
                      <a:lnTo>
                        <a:pt x="487" y="124"/>
                      </a:lnTo>
                      <a:lnTo>
                        <a:pt x="487" y="109"/>
                      </a:lnTo>
                      <a:lnTo>
                        <a:pt x="489" y="96"/>
                      </a:lnTo>
                      <a:lnTo>
                        <a:pt x="491" y="82"/>
                      </a:lnTo>
                      <a:lnTo>
                        <a:pt x="493" y="71"/>
                      </a:lnTo>
                      <a:lnTo>
                        <a:pt x="495" y="59"/>
                      </a:lnTo>
                      <a:lnTo>
                        <a:pt x="499" y="49"/>
                      </a:lnTo>
                      <a:lnTo>
                        <a:pt x="503" y="40"/>
                      </a:lnTo>
                      <a:lnTo>
                        <a:pt x="507" y="32"/>
                      </a:lnTo>
                      <a:lnTo>
                        <a:pt x="510" y="24"/>
                      </a:lnTo>
                      <a:lnTo>
                        <a:pt x="516" y="19"/>
                      </a:lnTo>
                      <a:lnTo>
                        <a:pt x="522" y="13"/>
                      </a:lnTo>
                      <a:lnTo>
                        <a:pt x="528" y="7"/>
                      </a:lnTo>
                      <a:lnTo>
                        <a:pt x="535" y="5"/>
                      </a:lnTo>
                      <a:lnTo>
                        <a:pt x="541" y="1"/>
                      </a:lnTo>
                      <a:lnTo>
                        <a:pt x="549" y="1"/>
                      </a:lnTo>
                      <a:lnTo>
                        <a:pt x="558" y="0"/>
                      </a:lnTo>
                    </a:path>
                  </a:pathLst>
                </a:custGeom>
                <a:grpFill/>
                <a:ln w="9525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30"/>
                <p:cNvSpPr>
                  <a:spLocks/>
                </p:cNvSpPr>
                <p:nvPr/>
              </p:nvSpPr>
              <p:spPr bwMode="auto">
                <a:xfrm>
                  <a:off x="2492375" y="5073650"/>
                  <a:ext cx="4260850" cy="698500"/>
                </a:xfrm>
                <a:custGeom>
                  <a:avLst/>
                  <a:gdLst>
                    <a:gd name="T0" fmla="*/ 3791656 w 5367"/>
                    <a:gd name="T1" fmla="*/ 1589 h 879"/>
                    <a:gd name="T2" fmla="*/ 3816267 w 5367"/>
                    <a:gd name="T3" fmla="*/ 7152 h 879"/>
                    <a:gd name="T4" fmla="*/ 3849611 w 5367"/>
                    <a:gd name="T5" fmla="*/ 18277 h 879"/>
                    <a:gd name="T6" fmla="*/ 3893275 w 5367"/>
                    <a:gd name="T7" fmla="*/ 34965 h 879"/>
                    <a:gd name="T8" fmla="*/ 3948848 w 5367"/>
                    <a:gd name="T9" fmla="*/ 58010 h 879"/>
                    <a:gd name="T10" fmla="*/ 4012360 w 5367"/>
                    <a:gd name="T11" fmla="*/ 85028 h 879"/>
                    <a:gd name="T12" fmla="*/ 4102070 w 5367"/>
                    <a:gd name="T13" fmla="*/ 137475 h 879"/>
                    <a:gd name="T14" fmla="*/ 4154468 w 5367"/>
                    <a:gd name="T15" fmla="*/ 177208 h 879"/>
                    <a:gd name="T16" fmla="*/ 4195750 w 5367"/>
                    <a:gd name="T17" fmla="*/ 215351 h 879"/>
                    <a:gd name="T18" fmla="*/ 4225918 w 5367"/>
                    <a:gd name="T19" fmla="*/ 253494 h 879"/>
                    <a:gd name="T20" fmla="*/ 4248942 w 5367"/>
                    <a:gd name="T21" fmla="*/ 288459 h 879"/>
                    <a:gd name="T22" fmla="*/ 4259262 w 5367"/>
                    <a:gd name="T23" fmla="*/ 323424 h 879"/>
                    <a:gd name="T24" fmla="*/ 4260850 w 5367"/>
                    <a:gd name="T25" fmla="*/ 353621 h 879"/>
                    <a:gd name="T26" fmla="*/ 4247354 w 5367"/>
                    <a:gd name="T27" fmla="*/ 376666 h 879"/>
                    <a:gd name="T28" fmla="*/ 4221155 w 5367"/>
                    <a:gd name="T29" fmla="*/ 396532 h 879"/>
                    <a:gd name="T30" fmla="*/ 4181460 w 5367"/>
                    <a:gd name="T31" fmla="*/ 410041 h 879"/>
                    <a:gd name="T32" fmla="*/ 4128269 w 5367"/>
                    <a:gd name="T33" fmla="*/ 421166 h 879"/>
                    <a:gd name="T34" fmla="*/ 4061582 w 5367"/>
                    <a:gd name="T35" fmla="*/ 428318 h 879"/>
                    <a:gd name="T36" fmla="*/ 3980604 w 5367"/>
                    <a:gd name="T37" fmla="*/ 429907 h 879"/>
                    <a:gd name="T38" fmla="*/ 3724175 w 5367"/>
                    <a:gd name="T39" fmla="*/ 425139 h 879"/>
                    <a:gd name="T40" fmla="*/ 3455838 w 5367"/>
                    <a:gd name="T41" fmla="*/ 421166 h 879"/>
                    <a:gd name="T42" fmla="*/ 3177179 w 5367"/>
                    <a:gd name="T43" fmla="*/ 419577 h 879"/>
                    <a:gd name="T44" fmla="*/ 2865178 w 5367"/>
                    <a:gd name="T45" fmla="*/ 422755 h 879"/>
                    <a:gd name="T46" fmla="*/ 2489664 w 5367"/>
                    <a:gd name="T47" fmla="*/ 439443 h 879"/>
                    <a:gd name="T48" fmla="*/ 2058577 w 5367"/>
                    <a:gd name="T49" fmla="*/ 468051 h 879"/>
                    <a:gd name="T50" fmla="*/ 1440131 w 5367"/>
                    <a:gd name="T51" fmla="*/ 518908 h 879"/>
                    <a:gd name="T52" fmla="*/ 915364 w 5367"/>
                    <a:gd name="T53" fmla="*/ 605526 h 879"/>
                    <a:gd name="T54" fmla="*/ 641469 w 5367"/>
                    <a:gd name="T55" fmla="*/ 668303 h 879"/>
                    <a:gd name="T56" fmla="*/ 554935 w 5367"/>
                    <a:gd name="T57" fmla="*/ 686580 h 879"/>
                    <a:gd name="T58" fmla="*/ 495392 w 5367"/>
                    <a:gd name="T59" fmla="*/ 695321 h 879"/>
                    <a:gd name="T60" fmla="*/ 454110 w 5367"/>
                    <a:gd name="T61" fmla="*/ 698500 h 879"/>
                    <a:gd name="T62" fmla="*/ 382659 w 5367"/>
                    <a:gd name="T63" fmla="*/ 686580 h 879"/>
                    <a:gd name="T64" fmla="*/ 293742 w 5367"/>
                    <a:gd name="T65" fmla="*/ 657178 h 879"/>
                    <a:gd name="T66" fmla="*/ 190535 w 5367"/>
                    <a:gd name="T67" fmla="*/ 611883 h 879"/>
                    <a:gd name="T68" fmla="*/ 89710 w 5367"/>
                    <a:gd name="T69" fmla="*/ 552284 h 879"/>
                    <a:gd name="T70" fmla="*/ 26993 w 5367"/>
                    <a:gd name="T71" fmla="*/ 499837 h 879"/>
                    <a:gd name="T72" fmla="*/ 3176 w 5367"/>
                    <a:gd name="T73" fmla="*/ 463283 h 879"/>
                    <a:gd name="T74" fmla="*/ 0 w 5367"/>
                    <a:gd name="T75" fmla="*/ 439443 h 879"/>
                    <a:gd name="T76" fmla="*/ 16672 w 5367"/>
                    <a:gd name="T77" fmla="*/ 402889 h 879"/>
                    <a:gd name="T78" fmla="*/ 57955 w 5367"/>
                    <a:gd name="T79" fmla="*/ 376666 h 879"/>
                    <a:gd name="T80" fmla="*/ 124642 w 5367"/>
                    <a:gd name="T81" fmla="*/ 359978 h 879"/>
                    <a:gd name="T82" fmla="*/ 335025 w 5367"/>
                    <a:gd name="T83" fmla="*/ 356799 h 879"/>
                    <a:gd name="T84" fmla="*/ 525560 w 5367"/>
                    <a:gd name="T85" fmla="*/ 348853 h 879"/>
                    <a:gd name="T86" fmla="*/ 699424 w 5367"/>
                    <a:gd name="T87" fmla="*/ 340111 h 879"/>
                    <a:gd name="T88" fmla="*/ 855028 w 5367"/>
                    <a:gd name="T89" fmla="*/ 328986 h 879"/>
                    <a:gd name="T90" fmla="*/ 990785 w 5367"/>
                    <a:gd name="T91" fmla="*/ 315477 h 879"/>
                    <a:gd name="T92" fmla="*/ 1107488 w 5367"/>
                    <a:gd name="T93" fmla="*/ 297200 h 879"/>
                    <a:gd name="T94" fmla="*/ 1630666 w 5367"/>
                    <a:gd name="T95" fmla="*/ 237601 h 879"/>
                    <a:gd name="T96" fmla="*/ 2507130 w 5367"/>
                    <a:gd name="T97" fmla="*/ 174029 h 879"/>
                    <a:gd name="T98" fmla="*/ 2913605 w 5367"/>
                    <a:gd name="T99" fmla="*/ 132707 h 879"/>
                    <a:gd name="T100" fmla="*/ 3253394 w 5367"/>
                    <a:gd name="T101" fmla="*/ 86617 h 879"/>
                    <a:gd name="T102" fmla="*/ 3531258 w 5367"/>
                    <a:gd name="T103" fmla="*/ 38143 h 879"/>
                    <a:gd name="T104" fmla="*/ 3649549 w 5367"/>
                    <a:gd name="T105" fmla="*/ 16688 h 879"/>
                    <a:gd name="T106" fmla="*/ 3718618 w 5367"/>
                    <a:gd name="T107" fmla="*/ 4768 h 879"/>
                    <a:gd name="T108" fmla="*/ 3765458 w 5367"/>
                    <a:gd name="T109" fmla="*/ 0 h 879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5367" h="879">
                      <a:moveTo>
                        <a:pt x="4760" y="0"/>
                      </a:moveTo>
                      <a:lnTo>
                        <a:pt x="4762" y="0"/>
                      </a:lnTo>
                      <a:lnTo>
                        <a:pt x="4766" y="0"/>
                      </a:lnTo>
                      <a:lnTo>
                        <a:pt x="4772" y="0"/>
                      </a:lnTo>
                      <a:lnTo>
                        <a:pt x="4776" y="2"/>
                      </a:lnTo>
                      <a:lnTo>
                        <a:pt x="4782" y="2"/>
                      </a:lnTo>
                      <a:lnTo>
                        <a:pt x="4787" y="4"/>
                      </a:lnTo>
                      <a:lnTo>
                        <a:pt x="4793" y="6"/>
                      </a:lnTo>
                      <a:lnTo>
                        <a:pt x="4799" y="8"/>
                      </a:lnTo>
                      <a:lnTo>
                        <a:pt x="4807" y="9"/>
                      </a:lnTo>
                      <a:lnTo>
                        <a:pt x="4814" y="11"/>
                      </a:lnTo>
                      <a:lnTo>
                        <a:pt x="4822" y="13"/>
                      </a:lnTo>
                      <a:lnTo>
                        <a:pt x="4831" y="17"/>
                      </a:lnTo>
                      <a:lnTo>
                        <a:pt x="4839" y="21"/>
                      </a:lnTo>
                      <a:lnTo>
                        <a:pt x="4849" y="23"/>
                      </a:lnTo>
                      <a:lnTo>
                        <a:pt x="4860" y="27"/>
                      </a:lnTo>
                      <a:lnTo>
                        <a:pt x="4870" y="31"/>
                      </a:lnTo>
                      <a:lnTo>
                        <a:pt x="4881" y="36"/>
                      </a:lnTo>
                      <a:lnTo>
                        <a:pt x="4893" y="40"/>
                      </a:lnTo>
                      <a:lnTo>
                        <a:pt x="4904" y="44"/>
                      </a:lnTo>
                      <a:lnTo>
                        <a:pt x="4918" y="50"/>
                      </a:lnTo>
                      <a:lnTo>
                        <a:pt x="4931" y="56"/>
                      </a:lnTo>
                      <a:lnTo>
                        <a:pt x="4945" y="61"/>
                      </a:lnTo>
                      <a:lnTo>
                        <a:pt x="4958" y="67"/>
                      </a:lnTo>
                      <a:lnTo>
                        <a:pt x="4974" y="73"/>
                      </a:lnTo>
                      <a:lnTo>
                        <a:pt x="4987" y="79"/>
                      </a:lnTo>
                      <a:lnTo>
                        <a:pt x="5004" y="84"/>
                      </a:lnTo>
                      <a:lnTo>
                        <a:pt x="5020" y="92"/>
                      </a:lnTo>
                      <a:lnTo>
                        <a:pt x="5037" y="100"/>
                      </a:lnTo>
                      <a:lnTo>
                        <a:pt x="5054" y="107"/>
                      </a:lnTo>
                      <a:lnTo>
                        <a:pt x="5071" y="115"/>
                      </a:lnTo>
                      <a:lnTo>
                        <a:pt x="5089" y="123"/>
                      </a:lnTo>
                      <a:lnTo>
                        <a:pt x="5108" y="130"/>
                      </a:lnTo>
                      <a:lnTo>
                        <a:pt x="5139" y="152"/>
                      </a:lnTo>
                      <a:lnTo>
                        <a:pt x="5167" y="173"/>
                      </a:lnTo>
                      <a:lnTo>
                        <a:pt x="5181" y="182"/>
                      </a:lnTo>
                      <a:lnTo>
                        <a:pt x="5194" y="192"/>
                      </a:lnTo>
                      <a:lnTo>
                        <a:pt x="5208" y="201"/>
                      </a:lnTo>
                      <a:lnTo>
                        <a:pt x="5219" y="213"/>
                      </a:lnTo>
                      <a:lnTo>
                        <a:pt x="5233" y="223"/>
                      </a:lnTo>
                      <a:lnTo>
                        <a:pt x="5244" y="232"/>
                      </a:lnTo>
                      <a:lnTo>
                        <a:pt x="5254" y="242"/>
                      </a:lnTo>
                      <a:lnTo>
                        <a:pt x="5265" y="251"/>
                      </a:lnTo>
                      <a:lnTo>
                        <a:pt x="5275" y="261"/>
                      </a:lnTo>
                      <a:lnTo>
                        <a:pt x="5285" y="271"/>
                      </a:lnTo>
                      <a:lnTo>
                        <a:pt x="5292" y="280"/>
                      </a:lnTo>
                      <a:lnTo>
                        <a:pt x="5302" y="290"/>
                      </a:lnTo>
                      <a:lnTo>
                        <a:pt x="5309" y="299"/>
                      </a:lnTo>
                      <a:lnTo>
                        <a:pt x="5317" y="309"/>
                      </a:lnTo>
                      <a:lnTo>
                        <a:pt x="5323" y="319"/>
                      </a:lnTo>
                      <a:lnTo>
                        <a:pt x="5331" y="326"/>
                      </a:lnTo>
                      <a:lnTo>
                        <a:pt x="5336" y="336"/>
                      </a:lnTo>
                      <a:lnTo>
                        <a:pt x="5342" y="345"/>
                      </a:lnTo>
                      <a:lnTo>
                        <a:pt x="5346" y="355"/>
                      </a:lnTo>
                      <a:lnTo>
                        <a:pt x="5352" y="363"/>
                      </a:lnTo>
                      <a:lnTo>
                        <a:pt x="5356" y="372"/>
                      </a:lnTo>
                      <a:lnTo>
                        <a:pt x="5357" y="380"/>
                      </a:lnTo>
                      <a:lnTo>
                        <a:pt x="5361" y="390"/>
                      </a:lnTo>
                      <a:lnTo>
                        <a:pt x="5363" y="397"/>
                      </a:lnTo>
                      <a:lnTo>
                        <a:pt x="5365" y="407"/>
                      </a:lnTo>
                      <a:lnTo>
                        <a:pt x="5367" y="414"/>
                      </a:lnTo>
                      <a:lnTo>
                        <a:pt x="5367" y="422"/>
                      </a:lnTo>
                      <a:lnTo>
                        <a:pt x="5367" y="432"/>
                      </a:lnTo>
                      <a:lnTo>
                        <a:pt x="5367" y="438"/>
                      </a:lnTo>
                      <a:lnTo>
                        <a:pt x="5367" y="445"/>
                      </a:lnTo>
                      <a:lnTo>
                        <a:pt x="5365" y="451"/>
                      </a:lnTo>
                      <a:lnTo>
                        <a:pt x="5361" y="457"/>
                      </a:lnTo>
                      <a:lnTo>
                        <a:pt x="5359" y="462"/>
                      </a:lnTo>
                      <a:lnTo>
                        <a:pt x="5356" y="468"/>
                      </a:lnTo>
                      <a:lnTo>
                        <a:pt x="5350" y="474"/>
                      </a:lnTo>
                      <a:lnTo>
                        <a:pt x="5346" y="480"/>
                      </a:lnTo>
                      <a:lnTo>
                        <a:pt x="5340" y="484"/>
                      </a:lnTo>
                      <a:lnTo>
                        <a:pt x="5332" y="489"/>
                      </a:lnTo>
                      <a:lnTo>
                        <a:pt x="5325" y="493"/>
                      </a:lnTo>
                      <a:lnTo>
                        <a:pt x="5317" y="499"/>
                      </a:lnTo>
                      <a:lnTo>
                        <a:pt x="5309" y="503"/>
                      </a:lnTo>
                      <a:lnTo>
                        <a:pt x="5300" y="507"/>
                      </a:lnTo>
                      <a:lnTo>
                        <a:pt x="5288" y="510"/>
                      </a:lnTo>
                      <a:lnTo>
                        <a:pt x="5279" y="514"/>
                      </a:lnTo>
                      <a:lnTo>
                        <a:pt x="5267" y="516"/>
                      </a:lnTo>
                      <a:lnTo>
                        <a:pt x="5254" y="520"/>
                      </a:lnTo>
                      <a:lnTo>
                        <a:pt x="5242" y="524"/>
                      </a:lnTo>
                      <a:lnTo>
                        <a:pt x="5229" y="526"/>
                      </a:lnTo>
                      <a:lnTo>
                        <a:pt x="5213" y="528"/>
                      </a:lnTo>
                      <a:lnTo>
                        <a:pt x="5200" y="530"/>
                      </a:lnTo>
                      <a:lnTo>
                        <a:pt x="5185" y="534"/>
                      </a:lnTo>
                      <a:lnTo>
                        <a:pt x="5167" y="534"/>
                      </a:lnTo>
                      <a:lnTo>
                        <a:pt x="5150" y="535"/>
                      </a:lnTo>
                      <a:lnTo>
                        <a:pt x="5133" y="537"/>
                      </a:lnTo>
                      <a:lnTo>
                        <a:pt x="5116" y="539"/>
                      </a:lnTo>
                      <a:lnTo>
                        <a:pt x="5096" y="539"/>
                      </a:lnTo>
                      <a:lnTo>
                        <a:pt x="5077" y="541"/>
                      </a:lnTo>
                      <a:lnTo>
                        <a:pt x="5056" y="541"/>
                      </a:lnTo>
                      <a:lnTo>
                        <a:pt x="5035" y="541"/>
                      </a:lnTo>
                      <a:lnTo>
                        <a:pt x="5014" y="541"/>
                      </a:lnTo>
                      <a:lnTo>
                        <a:pt x="4950" y="539"/>
                      </a:lnTo>
                      <a:lnTo>
                        <a:pt x="4887" y="539"/>
                      </a:lnTo>
                      <a:lnTo>
                        <a:pt x="4822" y="537"/>
                      </a:lnTo>
                      <a:lnTo>
                        <a:pt x="4757" y="535"/>
                      </a:lnTo>
                      <a:lnTo>
                        <a:pt x="4691" y="535"/>
                      </a:lnTo>
                      <a:lnTo>
                        <a:pt x="4624" y="534"/>
                      </a:lnTo>
                      <a:lnTo>
                        <a:pt x="4559" y="532"/>
                      </a:lnTo>
                      <a:lnTo>
                        <a:pt x="4492" y="532"/>
                      </a:lnTo>
                      <a:lnTo>
                        <a:pt x="4423" y="530"/>
                      </a:lnTo>
                      <a:lnTo>
                        <a:pt x="4353" y="530"/>
                      </a:lnTo>
                      <a:lnTo>
                        <a:pt x="4284" y="530"/>
                      </a:lnTo>
                      <a:lnTo>
                        <a:pt x="4215" y="528"/>
                      </a:lnTo>
                      <a:lnTo>
                        <a:pt x="4144" y="528"/>
                      </a:lnTo>
                      <a:lnTo>
                        <a:pt x="4075" y="528"/>
                      </a:lnTo>
                      <a:lnTo>
                        <a:pt x="4002" y="528"/>
                      </a:lnTo>
                      <a:lnTo>
                        <a:pt x="3931" y="528"/>
                      </a:lnTo>
                      <a:lnTo>
                        <a:pt x="3854" y="528"/>
                      </a:lnTo>
                      <a:lnTo>
                        <a:pt x="3776" y="528"/>
                      </a:lnTo>
                      <a:lnTo>
                        <a:pt x="3693" y="530"/>
                      </a:lnTo>
                      <a:lnTo>
                        <a:pt x="3609" y="532"/>
                      </a:lnTo>
                      <a:lnTo>
                        <a:pt x="3520" y="535"/>
                      </a:lnTo>
                      <a:lnTo>
                        <a:pt x="3428" y="539"/>
                      </a:lnTo>
                      <a:lnTo>
                        <a:pt x="3334" y="543"/>
                      </a:lnTo>
                      <a:lnTo>
                        <a:pt x="3238" y="547"/>
                      </a:lnTo>
                      <a:lnTo>
                        <a:pt x="3136" y="553"/>
                      </a:lnTo>
                      <a:lnTo>
                        <a:pt x="3035" y="558"/>
                      </a:lnTo>
                      <a:lnTo>
                        <a:pt x="2929" y="566"/>
                      </a:lnTo>
                      <a:lnTo>
                        <a:pt x="2820" y="572"/>
                      </a:lnTo>
                      <a:lnTo>
                        <a:pt x="2708" y="582"/>
                      </a:lnTo>
                      <a:lnTo>
                        <a:pt x="2593" y="589"/>
                      </a:lnTo>
                      <a:lnTo>
                        <a:pt x="2474" y="599"/>
                      </a:lnTo>
                      <a:lnTo>
                        <a:pt x="2355" y="608"/>
                      </a:lnTo>
                      <a:lnTo>
                        <a:pt x="2177" y="618"/>
                      </a:lnTo>
                      <a:lnTo>
                        <a:pt x="1996" y="633"/>
                      </a:lnTo>
                      <a:lnTo>
                        <a:pt x="1814" y="653"/>
                      </a:lnTo>
                      <a:lnTo>
                        <a:pt x="1628" y="677"/>
                      </a:lnTo>
                      <a:lnTo>
                        <a:pt x="1439" y="708"/>
                      </a:lnTo>
                      <a:lnTo>
                        <a:pt x="1345" y="724"/>
                      </a:lnTo>
                      <a:lnTo>
                        <a:pt x="1249" y="743"/>
                      </a:lnTo>
                      <a:lnTo>
                        <a:pt x="1153" y="762"/>
                      </a:lnTo>
                      <a:lnTo>
                        <a:pt x="1056" y="783"/>
                      </a:lnTo>
                      <a:lnTo>
                        <a:pt x="958" y="804"/>
                      </a:lnTo>
                      <a:lnTo>
                        <a:pt x="860" y="827"/>
                      </a:lnTo>
                      <a:lnTo>
                        <a:pt x="833" y="835"/>
                      </a:lnTo>
                      <a:lnTo>
                        <a:pt x="808" y="841"/>
                      </a:lnTo>
                      <a:lnTo>
                        <a:pt x="783" y="846"/>
                      </a:lnTo>
                      <a:lnTo>
                        <a:pt x="760" y="850"/>
                      </a:lnTo>
                      <a:lnTo>
                        <a:pt x="739" y="856"/>
                      </a:lnTo>
                      <a:lnTo>
                        <a:pt x="718" y="860"/>
                      </a:lnTo>
                      <a:lnTo>
                        <a:pt x="699" y="864"/>
                      </a:lnTo>
                      <a:lnTo>
                        <a:pt x="681" y="868"/>
                      </a:lnTo>
                      <a:lnTo>
                        <a:pt x="664" y="869"/>
                      </a:lnTo>
                      <a:lnTo>
                        <a:pt x="649" y="871"/>
                      </a:lnTo>
                      <a:lnTo>
                        <a:pt x="635" y="873"/>
                      </a:lnTo>
                      <a:lnTo>
                        <a:pt x="624" y="875"/>
                      </a:lnTo>
                      <a:lnTo>
                        <a:pt x="612" y="877"/>
                      </a:lnTo>
                      <a:lnTo>
                        <a:pt x="603" y="877"/>
                      </a:lnTo>
                      <a:lnTo>
                        <a:pt x="595" y="879"/>
                      </a:lnTo>
                      <a:lnTo>
                        <a:pt x="587" y="879"/>
                      </a:lnTo>
                      <a:lnTo>
                        <a:pt x="572" y="879"/>
                      </a:lnTo>
                      <a:lnTo>
                        <a:pt x="555" y="877"/>
                      </a:lnTo>
                      <a:lnTo>
                        <a:pt x="537" y="875"/>
                      </a:lnTo>
                      <a:lnTo>
                        <a:pt x="520" y="871"/>
                      </a:lnTo>
                      <a:lnTo>
                        <a:pt x="501" y="868"/>
                      </a:lnTo>
                      <a:lnTo>
                        <a:pt x="482" y="864"/>
                      </a:lnTo>
                      <a:lnTo>
                        <a:pt x="460" y="858"/>
                      </a:lnTo>
                      <a:lnTo>
                        <a:pt x="439" y="852"/>
                      </a:lnTo>
                      <a:lnTo>
                        <a:pt x="418" y="844"/>
                      </a:lnTo>
                      <a:lnTo>
                        <a:pt x="395" y="837"/>
                      </a:lnTo>
                      <a:lnTo>
                        <a:pt x="370" y="827"/>
                      </a:lnTo>
                      <a:lnTo>
                        <a:pt x="347" y="818"/>
                      </a:lnTo>
                      <a:lnTo>
                        <a:pt x="320" y="806"/>
                      </a:lnTo>
                      <a:lnTo>
                        <a:pt x="295" y="795"/>
                      </a:lnTo>
                      <a:lnTo>
                        <a:pt x="269" y="783"/>
                      </a:lnTo>
                      <a:lnTo>
                        <a:pt x="240" y="770"/>
                      </a:lnTo>
                      <a:lnTo>
                        <a:pt x="211" y="754"/>
                      </a:lnTo>
                      <a:lnTo>
                        <a:pt x="184" y="739"/>
                      </a:lnTo>
                      <a:lnTo>
                        <a:pt x="159" y="724"/>
                      </a:lnTo>
                      <a:lnTo>
                        <a:pt x="136" y="710"/>
                      </a:lnTo>
                      <a:lnTo>
                        <a:pt x="113" y="695"/>
                      </a:lnTo>
                      <a:lnTo>
                        <a:pt x="94" y="681"/>
                      </a:lnTo>
                      <a:lnTo>
                        <a:pt x="77" y="668"/>
                      </a:lnTo>
                      <a:lnTo>
                        <a:pt x="59" y="654"/>
                      </a:lnTo>
                      <a:lnTo>
                        <a:pt x="46" y="641"/>
                      </a:lnTo>
                      <a:lnTo>
                        <a:pt x="34" y="629"/>
                      </a:lnTo>
                      <a:lnTo>
                        <a:pt x="23" y="618"/>
                      </a:lnTo>
                      <a:lnTo>
                        <a:pt x="15" y="606"/>
                      </a:lnTo>
                      <a:lnTo>
                        <a:pt x="7" y="595"/>
                      </a:lnTo>
                      <a:lnTo>
                        <a:pt x="6" y="589"/>
                      </a:lnTo>
                      <a:lnTo>
                        <a:pt x="4" y="583"/>
                      </a:lnTo>
                      <a:lnTo>
                        <a:pt x="2" y="578"/>
                      </a:lnTo>
                      <a:lnTo>
                        <a:pt x="0" y="574"/>
                      </a:lnTo>
                      <a:lnTo>
                        <a:pt x="0" y="568"/>
                      </a:lnTo>
                      <a:lnTo>
                        <a:pt x="0" y="564"/>
                      </a:lnTo>
                      <a:lnTo>
                        <a:pt x="0" y="553"/>
                      </a:lnTo>
                      <a:lnTo>
                        <a:pt x="2" y="543"/>
                      </a:lnTo>
                      <a:lnTo>
                        <a:pt x="4" y="534"/>
                      </a:lnTo>
                      <a:lnTo>
                        <a:pt x="9" y="524"/>
                      </a:lnTo>
                      <a:lnTo>
                        <a:pt x="13" y="514"/>
                      </a:lnTo>
                      <a:lnTo>
                        <a:pt x="21" y="507"/>
                      </a:lnTo>
                      <a:lnTo>
                        <a:pt x="29" y="499"/>
                      </a:lnTo>
                      <a:lnTo>
                        <a:pt x="38" y="491"/>
                      </a:lnTo>
                      <a:lnTo>
                        <a:pt x="48" y="486"/>
                      </a:lnTo>
                      <a:lnTo>
                        <a:pt x="59" y="480"/>
                      </a:lnTo>
                      <a:lnTo>
                        <a:pt x="73" y="474"/>
                      </a:lnTo>
                      <a:lnTo>
                        <a:pt x="88" y="468"/>
                      </a:lnTo>
                      <a:lnTo>
                        <a:pt x="103" y="464"/>
                      </a:lnTo>
                      <a:lnTo>
                        <a:pt x="119" y="461"/>
                      </a:lnTo>
                      <a:lnTo>
                        <a:pt x="138" y="457"/>
                      </a:lnTo>
                      <a:lnTo>
                        <a:pt x="157" y="453"/>
                      </a:lnTo>
                      <a:lnTo>
                        <a:pt x="213" y="453"/>
                      </a:lnTo>
                      <a:lnTo>
                        <a:pt x="267" y="451"/>
                      </a:lnTo>
                      <a:lnTo>
                        <a:pt x="318" y="451"/>
                      </a:lnTo>
                      <a:lnTo>
                        <a:pt x="370" y="449"/>
                      </a:lnTo>
                      <a:lnTo>
                        <a:pt x="422" y="449"/>
                      </a:lnTo>
                      <a:lnTo>
                        <a:pt x="472" y="447"/>
                      </a:lnTo>
                      <a:lnTo>
                        <a:pt x="522" y="445"/>
                      </a:lnTo>
                      <a:lnTo>
                        <a:pt x="570" y="443"/>
                      </a:lnTo>
                      <a:lnTo>
                        <a:pt x="616" y="441"/>
                      </a:lnTo>
                      <a:lnTo>
                        <a:pt x="662" y="439"/>
                      </a:lnTo>
                      <a:lnTo>
                        <a:pt x="708" y="438"/>
                      </a:lnTo>
                      <a:lnTo>
                        <a:pt x="752" y="436"/>
                      </a:lnTo>
                      <a:lnTo>
                        <a:pt x="796" y="434"/>
                      </a:lnTo>
                      <a:lnTo>
                        <a:pt x="839" y="432"/>
                      </a:lnTo>
                      <a:lnTo>
                        <a:pt x="881" y="428"/>
                      </a:lnTo>
                      <a:lnTo>
                        <a:pt x="921" y="426"/>
                      </a:lnTo>
                      <a:lnTo>
                        <a:pt x="961" y="424"/>
                      </a:lnTo>
                      <a:lnTo>
                        <a:pt x="1000" y="420"/>
                      </a:lnTo>
                      <a:lnTo>
                        <a:pt x="1038" y="418"/>
                      </a:lnTo>
                      <a:lnTo>
                        <a:pt x="1077" y="414"/>
                      </a:lnTo>
                      <a:lnTo>
                        <a:pt x="1111" y="411"/>
                      </a:lnTo>
                      <a:lnTo>
                        <a:pt x="1148" y="407"/>
                      </a:lnTo>
                      <a:lnTo>
                        <a:pt x="1182" y="405"/>
                      </a:lnTo>
                      <a:lnTo>
                        <a:pt x="1215" y="401"/>
                      </a:lnTo>
                      <a:lnTo>
                        <a:pt x="1248" y="397"/>
                      </a:lnTo>
                      <a:lnTo>
                        <a:pt x="1278" y="393"/>
                      </a:lnTo>
                      <a:lnTo>
                        <a:pt x="1309" y="388"/>
                      </a:lnTo>
                      <a:lnTo>
                        <a:pt x="1340" y="384"/>
                      </a:lnTo>
                      <a:lnTo>
                        <a:pt x="1368" y="380"/>
                      </a:lnTo>
                      <a:lnTo>
                        <a:pt x="1395" y="374"/>
                      </a:lnTo>
                      <a:lnTo>
                        <a:pt x="1422" y="370"/>
                      </a:lnTo>
                      <a:lnTo>
                        <a:pt x="1449" y="367"/>
                      </a:lnTo>
                      <a:lnTo>
                        <a:pt x="1645" y="342"/>
                      </a:lnTo>
                      <a:lnTo>
                        <a:pt x="1848" y="319"/>
                      </a:lnTo>
                      <a:lnTo>
                        <a:pt x="2054" y="299"/>
                      </a:lnTo>
                      <a:lnTo>
                        <a:pt x="2265" y="280"/>
                      </a:lnTo>
                      <a:lnTo>
                        <a:pt x="2482" y="265"/>
                      </a:lnTo>
                      <a:lnTo>
                        <a:pt x="2703" y="247"/>
                      </a:lnTo>
                      <a:lnTo>
                        <a:pt x="2927" y="232"/>
                      </a:lnTo>
                      <a:lnTo>
                        <a:pt x="3158" y="219"/>
                      </a:lnTo>
                      <a:lnTo>
                        <a:pt x="3267" y="209"/>
                      </a:lnTo>
                      <a:lnTo>
                        <a:pt x="3373" y="199"/>
                      </a:lnTo>
                      <a:lnTo>
                        <a:pt x="3474" y="188"/>
                      </a:lnTo>
                      <a:lnTo>
                        <a:pt x="3574" y="178"/>
                      </a:lnTo>
                      <a:lnTo>
                        <a:pt x="3670" y="167"/>
                      </a:lnTo>
                      <a:lnTo>
                        <a:pt x="3762" y="155"/>
                      </a:lnTo>
                      <a:lnTo>
                        <a:pt x="3851" y="144"/>
                      </a:lnTo>
                      <a:lnTo>
                        <a:pt x="3937" y="132"/>
                      </a:lnTo>
                      <a:lnTo>
                        <a:pt x="4019" y="121"/>
                      </a:lnTo>
                      <a:lnTo>
                        <a:pt x="4098" y="109"/>
                      </a:lnTo>
                      <a:lnTo>
                        <a:pt x="4175" y="98"/>
                      </a:lnTo>
                      <a:lnTo>
                        <a:pt x="4248" y="84"/>
                      </a:lnTo>
                      <a:lnTo>
                        <a:pt x="4317" y="73"/>
                      </a:lnTo>
                      <a:lnTo>
                        <a:pt x="4384" y="61"/>
                      </a:lnTo>
                      <a:lnTo>
                        <a:pt x="4448" y="48"/>
                      </a:lnTo>
                      <a:lnTo>
                        <a:pt x="4507" y="36"/>
                      </a:lnTo>
                      <a:lnTo>
                        <a:pt x="4530" y="31"/>
                      </a:lnTo>
                      <a:lnTo>
                        <a:pt x="4555" y="27"/>
                      </a:lnTo>
                      <a:lnTo>
                        <a:pt x="4576" y="23"/>
                      </a:lnTo>
                      <a:lnTo>
                        <a:pt x="4597" y="21"/>
                      </a:lnTo>
                      <a:lnTo>
                        <a:pt x="4616" y="17"/>
                      </a:lnTo>
                      <a:lnTo>
                        <a:pt x="4636" y="13"/>
                      </a:lnTo>
                      <a:lnTo>
                        <a:pt x="4653" y="11"/>
                      </a:lnTo>
                      <a:lnTo>
                        <a:pt x="4668" y="9"/>
                      </a:lnTo>
                      <a:lnTo>
                        <a:pt x="4684" y="6"/>
                      </a:lnTo>
                      <a:lnTo>
                        <a:pt x="4699" y="4"/>
                      </a:lnTo>
                      <a:lnTo>
                        <a:pt x="4711" y="4"/>
                      </a:lnTo>
                      <a:lnTo>
                        <a:pt x="4724" y="2"/>
                      </a:lnTo>
                      <a:lnTo>
                        <a:pt x="4734" y="0"/>
                      </a:lnTo>
                      <a:lnTo>
                        <a:pt x="4743" y="0"/>
                      </a:lnTo>
                      <a:lnTo>
                        <a:pt x="4753" y="0"/>
                      </a:lnTo>
                      <a:lnTo>
                        <a:pt x="4760" y="0"/>
                      </a:lnTo>
                    </a:path>
                  </a:pathLst>
                </a:custGeom>
                <a:grpFill/>
                <a:ln w="9525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19"/>
              <p:cNvGrpSpPr/>
              <p:nvPr/>
            </p:nvGrpSpPr>
            <p:grpSpPr>
              <a:xfrm>
                <a:off x="6477000" y="1219200"/>
                <a:ext cx="1371600" cy="990599"/>
                <a:chOff x="3302000" y="2541587"/>
                <a:chExt cx="2532062" cy="1576388"/>
              </a:xfrm>
              <a:solidFill>
                <a:srgbClr val="DA26C5"/>
              </a:solidFill>
            </p:grpSpPr>
            <p:sp>
              <p:nvSpPr>
                <p:cNvPr id="29" name="Freeform 25"/>
                <p:cNvSpPr>
                  <a:spLocks/>
                </p:cNvSpPr>
                <p:nvPr/>
              </p:nvSpPr>
              <p:spPr bwMode="auto">
                <a:xfrm>
                  <a:off x="3302000" y="2814637"/>
                  <a:ext cx="515937" cy="1303338"/>
                </a:xfrm>
                <a:custGeom>
                  <a:avLst/>
                  <a:gdLst>
                    <a:gd name="T0" fmla="*/ 135523 w 651"/>
                    <a:gd name="T1" fmla="*/ 6346 h 1643"/>
                    <a:gd name="T2" fmla="*/ 202095 w 651"/>
                    <a:gd name="T3" fmla="*/ 23005 h 1643"/>
                    <a:gd name="T4" fmla="*/ 244892 w 651"/>
                    <a:gd name="T5" fmla="*/ 41250 h 1643"/>
                    <a:gd name="T6" fmla="*/ 320975 w 651"/>
                    <a:gd name="T7" fmla="*/ 77740 h 1643"/>
                    <a:gd name="T8" fmla="*/ 375659 w 651"/>
                    <a:gd name="T9" fmla="*/ 118990 h 1643"/>
                    <a:gd name="T10" fmla="*/ 408945 w 651"/>
                    <a:gd name="T11" fmla="*/ 162620 h 1643"/>
                    <a:gd name="T12" fmla="*/ 421626 w 651"/>
                    <a:gd name="T13" fmla="*/ 210216 h 1643"/>
                    <a:gd name="T14" fmla="*/ 426381 w 651"/>
                    <a:gd name="T15" fmla="*/ 309374 h 1643"/>
                    <a:gd name="T16" fmla="*/ 436684 w 651"/>
                    <a:gd name="T17" fmla="*/ 405360 h 1643"/>
                    <a:gd name="T18" fmla="*/ 454912 w 651"/>
                    <a:gd name="T19" fmla="*/ 525143 h 1643"/>
                    <a:gd name="T20" fmla="*/ 471555 w 651"/>
                    <a:gd name="T21" fmla="*/ 637787 h 1643"/>
                    <a:gd name="T22" fmla="*/ 485028 w 651"/>
                    <a:gd name="T23" fmla="*/ 738532 h 1643"/>
                    <a:gd name="T24" fmla="*/ 496124 w 651"/>
                    <a:gd name="T25" fmla="*/ 831344 h 1643"/>
                    <a:gd name="T26" fmla="*/ 504842 w 651"/>
                    <a:gd name="T27" fmla="*/ 913844 h 1643"/>
                    <a:gd name="T28" fmla="*/ 511182 w 651"/>
                    <a:gd name="T29" fmla="*/ 985238 h 1643"/>
                    <a:gd name="T30" fmla="*/ 515937 w 651"/>
                    <a:gd name="T31" fmla="*/ 1047906 h 1643"/>
                    <a:gd name="T32" fmla="*/ 515937 w 651"/>
                    <a:gd name="T33" fmla="*/ 1111367 h 1643"/>
                    <a:gd name="T34" fmla="*/ 504842 w 651"/>
                    <a:gd name="T35" fmla="*/ 1193867 h 1643"/>
                    <a:gd name="T36" fmla="*/ 488198 w 651"/>
                    <a:gd name="T37" fmla="*/ 1253362 h 1643"/>
                    <a:gd name="T38" fmla="*/ 476311 w 651"/>
                    <a:gd name="T39" fmla="*/ 1276367 h 1643"/>
                    <a:gd name="T40" fmla="*/ 461252 w 651"/>
                    <a:gd name="T41" fmla="*/ 1293026 h 1643"/>
                    <a:gd name="T42" fmla="*/ 444609 w 651"/>
                    <a:gd name="T43" fmla="*/ 1301751 h 1643"/>
                    <a:gd name="T44" fmla="*/ 426381 w 651"/>
                    <a:gd name="T45" fmla="*/ 1303338 h 1643"/>
                    <a:gd name="T46" fmla="*/ 406568 w 651"/>
                    <a:gd name="T47" fmla="*/ 1297785 h 1643"/>
                    <a:gd name="T48" fmla="*/ 385170 w 651"/>
                    <a:gd name="T49" fmla="*/ 1281920 h 1643"/>
                    <a:gd name="T50" fmla="*/ 365356 w 651"/>
                    <a:gd name="T51" fmla="*/ 1258122 h 1643"/>
                    <a:gd name="T52" fmla="*/ 343958 w 651"/>
                    <a:gd name="T53" fmla="*/ 1221631 h 1643"/>
                    <a:gd name="T54" fmla="*/ 319390 w 651"/>
                    <a:gd name="T55" fmla="*/ 1170862 h 1643"/>
                    <a:gd name="T56" fmla="*/ 301161 w 651"/>
                    <a:gd name="T57" fmla="*/ 1119300 h 1643"/>
                    <a:gd name="T58" fmla="*/ 289273 w 651"/>
                    <a:gd name="T59" fmla="*/ 1066151 h 1643"/>
                    <a:gd name="T60" fmla="*/ 281348 w 651"/>
                    <a:gd name="T61" fmla="*/ 1003483 h 1643"/>
                    <a:gd name="T62" fmla="*/ 271045 w 651"/>
                    <a:gd name="T63" fmla="*/ 925743 h 1643"/>
                    <a:gd name="T64" fmla="*/ 259950 w 651"/>
                    <a:gd name="T65" fmla="*/ 860695 h 1643"/>
                    <a:gd name="T66" fmla="*/ 251232 w 651"/>
                    <a:gd name="T67" fmla="*/ 805959 h 1643"/>
                    <a:gd name="T68" fmla="*/ 243307 w 651"/>
                    <a:gd name="T69" fmla="*/ 759950 h 1643"/>
                    <a:gd name="T70" fmla="*/ 237759 w 651"/>
                    <a:gd name="T71" fmla="*/ 726633 h 1643"/>
                    <a:gd name="T72" fmla="*/ 233004 w 651"/>
                    <a:gd name="T73" fmla="*/ 702041 h 1643"/>
                    <a:gd name="T74" fmla="*/ 231419 w 651"/>
                    <a:gd name="T75" fmla="*/ 690142 h 1643"/>
                    <a:gd name="T76" fmla="*/ 225079 w 651"/>
                    <a:gd name="T77" fmla="*/ 656032 h 1643"/>
                    <a:gd name="T78" fmla="*/ 208435 w 651"/>
                    <a:gd name="T79" fmla="*/ 541801 h 1643"/>
                    <a:gd name="T80" fmla="*/ 190207 w 651"/>
                    <a:gd name="T81" fmla="*/ 447403 h 1643"/>
                    <a:gd name="T82" fmla="*/ 173564 w 651"/>
                    <a:gd name="T83" fmla="*/ 371249 h 1643"/>
                    <a:gd name="T84" fmla="*/ 156921 w 651"/>
                    <a:gd name="T85" fmla="*/ 312547 h 1643"/>
                    <a:gd name="T86" fmla="*/ 137108 w 651"/>
                    <a:gd name="T87" fmla="*/ 258605 h 1643"/>
                    <a:gd name="T88" fmla="*/ 107784 w 651"/>
                    <a:gd name="T89" fmla="*/ 208629 h 1643"/>
                    <a:gd name="T90" fmla="*/ 68158 w 651"/>
                    <a:gd name="T91" fmla="*/ 161827 h 1643"/>
                    <a:gd name="T92" fmla="*/ 26153 w 651"/>
                    <a:gd name="T93" fmla="*/ 122163 h 1643"/>
                    <a:gd name="T94" fmla="*/ 4755 w 651"/>
                    <a:gd name="T95" fmla="*/ 102331 h 1643"/>
                    <a:gd name="T96" fmla="*/ 0 w 651"/>
                    <a:gd name="T97" fmla="*/ 82500 h 1643"/>
                    <a:gd name="T98" fmla="*/ 6340 w 651"/>
                    <a:gd name="T99" fmla="*/ 44423 h 1643"/>
                    <a:gd name="T100" fmla="*/ 19813 w 651"/>
                    <a:gd name="T101" fmla="*/ 18245 h 1643"/>
                    <a:gd name="T102" fmla="*/ 42797 w 651"/>
                    <a:gd name="T103" fmla="*/ 3173 h 1643"/>
                    <a:gd name="T104" fmla="*/ 65780 w 651"/>
                    <a:gd name="T105" fmla="*/ 0 h 164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651" h="1643">
                      <a:moveTo>
                        <a:pt x="83" y="0"/>
                      </a:moveTo>
                      <a:lnTo>
                        <a:pt x="111" y="2"/>
                      </a:lnTo>
                      <a:lnTo>
                        <a:pt x="142" y="4"/>
                      </a:lnTo>
                      <a:lnTo>
                        <a:pt x="171" y="8"/>
                      </a:lnTo>
                      <a:lnTo>
                        <a:pt x="200" y="12"/>
                      </a:lnTo>
                      <a:lnTo>
                        <a:pt x="229" y="19"/>
                      </a:lnTo>
                      <a:lnTo>
                        <a:pt x="242" y="23"/>
                      </a:lnTo>
                      <a:lnTo>
                        <a:pt x="255" y="29"/>
                      </a:lnTo>
                      <a:lnTo>
                        <a:pt x="271" y="33"/>
                      </a:lnTo>
                      <a:lnTo>
                        <a:pt x="284" y="38"/>
                      </a:lnTo>
                      <a:lnTo>
                        <a:pt x="296" y="46"/>
                      </a:lnTo>
                      <a:lnTo>
                        <a:pt x="309" y="52"/>
                      </a:lnTo>
                      <a:lnTo>
                        <a:pt x="336" y="63"/>
                      </a:lnTo>
                      <a:lnTo>
                        <a:pt x="361" y="75"/>
                      </a:lnTo>
                      <a:lnTo>
                        <a:pt x="384" y="86"/>
                      </a:lnTo>
                      <a:lnTo>
                        <a:pt x="405" y="98"/>
                      </a:lnTo>
                      <a:lnTo>
                        <a:pt x="426" y="111"/>
                      </a:lnTo>
                      <a:lnTo>
                        <a:pt x="444" y="125"/>
                      </a:lnTo>
                      <a:lnTo>
                        <a:pt x="461" y="136"/>
                      </a:lnTo>
                      <a:lnTo>
                        <a:pt x="474" y="150"/>
                      </a:lnTo>
                      <a:lnTo>
                        <a:pt x="488" y="163"/>
                      </a:lnTo>
                      <a:lnTo>
                        <a:pt x="499" y="177"/>
                      </a:lnTo>
                      <a:lnTo>
                        <a:pt x="509" y="192"/>
                      </a:lnTo>
                      <a:lnTo>
                        <a:pt x="516" y="205"/>
                      </a:lnTo>
                      <a:lnTo>
                        <a:pt x="524" y="221"/>
                      </a:lnTo>
                      <a:lnTo>
                        <a:pt x="528" y="234"/>
                      </a:lnTo>
                      <a:lnTo>
                        <a:pt x="530" y="250"/>
                      </a:lnTo>
                      <a:lnTo>
                        <a:pt x="532" y="265"/>
                      </a:lnTo>
                      <a:lnTo>
                        <a:pt x="532" y="290"/>
                      </a:lnTo>
                      <a:lnTo>
                        <a:pt x="532" y="315"/>
                      </a:lnTo>
                      <a:lnTo>
                        <a:pt x="536" y="365"/>
                      </a:lnTo>
                      <a:lnTo>
                        <a:pt x="538" y="390"/>
                      </a:lnTo>
                      <a:lnTo>
                        <a:pt x="539" y="417"/>
                      </a:lnTo>
                      <a:lnTo>
                        <a:pt x="541" y="443"/>
                      </a:lnTo>
                      <a:lnTo>
                        <a:pt x="543" y="470"/>
                      </a:lnTo>
                      <a:lnTo>
                        <a:pt x="551" y="511"/>
                      </a:lnTo>
                      <a:lnTo>
                        <a:pt x="557" y="549"/>
                      </a:lnTo>
                      <a:lnTo>
                        <a:pt x="563" y="587"/>
                      </a:lnTo>
                      <a:lnTo>
                        <a:pt x="568" y="626"/>
                      </a:lnTo>
                      <a:lnTo>
                        <a:pt x="574" y="662"/>
                      </a:lnTo>
                      <a:lnTo>
                        <a:pt x="580" y="699"/>
                      </a:lnTo>
                      <a:lnTo>
                        <a:pt x="584" y="735"/>
                      </a:lnTo>
                      <a:lnTo>
                        <a:pt x="589" y="770"/>
                      </a:lnTo>
                      <a:lnTo>
                        <a:pt x="595" y="804"/>
                      </a:lnTo>
                      <a:lnTo>
                        <a:pt x="599" y="837"/>
                      </a:lnTo>
                      <a:lnTo>
                        <a:pt x="603" y="870"/>
                      </a:lnTo>
                      <a:lnTo>
                        <a:pt x="609" y="900"/>
                      </a:lnTo>
                      <a:lnTo>
                        <a:pt x="612" y="931"/>
                      </a:lnTo>
                      <a:lnTo>
                        <a:pt x="616" y="962"/>
                      </a:lnTo>
                      <a:lnTo>
                        <a:pt x="620" y="991"/>
                      </a:lnTo>
                      <a:lnTo>
                        <a:pt x="624" y="1019"/>
                      </a:lnTo>
                      <a:lnTo>
                        <a:pt x="626" y="1048"/>
                      </a:lnTo>
                      <a:lnTo>
                        <a:pt x="630" y="1075"/>
                      </a:lnTo>
                      <a:lnTo>
                        <a:pt x="632" y="1102"/>
                      </a:lnTo>
                      <a:lnTo>
                        <a:pt x="635" y="1127"/>
                      </a:lnTo>
                      <a:lnTo>
                        <a:pt x="637" y="1152"/>
                      </a:lnTo>
                      <a:lnTo>
                        <a:pt x="639" y="1175"/>
                      </a:lnTo>
                      <a:lnTo>
                        <a:pt x="643" y="1198"/>
                      </a:lnTo>
                      <a:lnTo>
                        <a:pt x="645" y="1221"/>
                      </a:lnTo>
                      <a:lnTo>
                        <a:pt x="645" y="1242"/>
                      </a:lnTo>
                      <a:lnTo>
                        <a:pt x="647" y="1263"/>
                      </a:lnTo>
                      <a:lnTo>
                        <a:pt x="649" y="1282"/>
                      </a:lnTo>
                      <a:lnTo>
                        <a:pt x="649" y="1302"/>
                      </a:lnTo>
                      <a:lnTo>
                        <a:pt x="651" y="1321"/>
                      </a:lnTo>
                      <a:lnTo>
                        <a:pt x="651" y="1338"/>
                      </a:lnTo>
                      <a:lnTo>
                        <a:pt x="651" y="1355"/>
                      </a:lnTo>
                      <a:lnTo>
                        <a:pt x="651" y="1373"/>
                      </a:lnTo>
                      <a:lnTo>
                        <a:pt x="651" y="1401"/>
                      </a:lnTo>
                      <a:lnTo>
                        <a:pt x="649" y="1430"/>
                      </a:lnTo>
                      <a:lnTo>
                        <a:pt x="647" y="1457"/>
                      </a:lnTo>
                      <a:lnTo>
                        <a:pt x="643" y="1482"/>
                      </a:lnTo>
                      <a:lnTo>
                        <a:pt x="637" y="1505"/>
                      </a:lnTo>
                      <a:lnTo>
                        <a:pt x="632" y="1528"/>
                      </a:lnTo>
                      <a:lnTo>
                        <a:pt x="626" y="1549"/>
                      </a:lnTo>
                      <a:lnTo>
                        <a:pt x="620" y="1570"/>
                      </a:lnTo>
                      <a:lnTo>
                        <a:pt x="616" y="1580"/>
                      </a:lnTo>
                      <a:lnTo>
                        <a:pt x="612" y="1588"/>
                      </a:lnTo>
                      <a:lnTo>
                        <a:pt x="609" y="1595"/>
                      </a:lnTo>
                      <a:lnTo>
                        <a:pt x="605" y="1603"/>
                      </a:lnTo>
                      <a:lnTo>
                        <a:pt x="601" y="1609"/>
                      </a:lnTo>
                      <a:lnTo>
                        <a:pt x="595" y="1616"/>
                      </a:lnTo>
                      <a:lnTo>
                        <a:pt x="591" y="1620"/>
                      </a:lnTo>
                      <a:lnTo>
                        <a:pt x="587" y="1626"/>
                      </a:lnTo>
                      <a:lnTo>
                        <a:pt x="582" y="1630"/>
                      </a:lnTo>
                      <a:lnTo>
                        <a:pt x="576" y="1634"/>
                      </a:lnTo>
                      <a:lnTo>
                        <a:pt x="572" y="1637"/>
                      </a:lnTo>
                      <a:lnTo>
                        <a:pt x="566" y="1639"/>
                      </a:lnTo>
                      <a:lnTo>
                        <a:pt x="561" y="1641"/>
                      </a:lnTo>
                      <a:lnTo>
                        <a:pt x="555" y="1641"/>
                      </a:lnTo>
                      <a:lnTo>
                        <a:pt x="549" y="1643"/>
                      </a:lnTo>
                      <a:lnTo>
                        <a:pt x="543" y="1643"/>
                      </a:lnTo>
                      <a:lnTo>
                        <a:pt x="538" y="1643"/>
                      </a:lnTo>
                      <a:lnTo>
                        <a:pt x="532" y="1641"/>
                      </a:lnTo>
                      <a:lnTo>
                        <a:pt x="526" y="1639"/>
                      </a:lnTo>
                      <a:lnTo>
                        <a:pt x="518" y="1637"/>
                      </a:lnTo>
                      <a:lnTo>
                        <a:pt x="513" y="1636"/>
                      </a:lnTo>
                      <a:lnTo>
                        <a:pt x="507" y="1632"/>
                      </a:lnTo>
                      <a:lnTo>
                        <a:pt x="499" y="1626"/>
                      </a:lnTo>
                      <a:lnTo>
                        <a:pt x="493" y="1622"/>
                      </a:lnTo>
                      <a:lnTo>
                        <a:pt x="486" y="1616"/>
                      </a:lnTo>
                      <a:lnTo>
                        <a:pt x="480" y="1609"/>
                      </a:lnTo>
                      <a:lnTo>
                        <a:pt x="474" y="1601"/>
                      </a:lnTo>
                      <a:lnTo>
                        <a:pt x="467" y="1593"/>
                      </a:lnTo>
                      <a:lnTo>
                        <a:pt x="461" y="1586"/>
                      </a:lnTo>
                      <a:lnTo>
                        <a:pt x="455" y="1576"/>
                      </a:lnTo>
                      <a:lnTo>
                        <a:pt x="449" y="1566"/>
                      </a:lnTo>
                      <a:lnTo>
                        <a:pt x="444" y="1555"/>
                      </a:lnTo>
                      <a:lnTo>
                        <a:pt x="434" y="1540"/>
                      </a:lnTo>
                      <a:lnTo>
                        <a:pt x="424" y="1524"/>
                      </a:lnTo>
                      <a:lnTo>
                        <a:pt x="417" y="1509"/>
                      </a:lnTo>
                      <a:lnTo>
                        <a:pt x="409" y="1494"/>
                      </a:lnTo>
                      <a:lnTo>
                        <a:pt x="403" y="1476"/>
                      </a:lnTo>
                      <a:lnTo>
                        <a:pt x="396" y="1461"/>
                      </a:lnTo>
                      <a:lnTo>
                        <a:pt x="390" y="1446"/>
                      </a:lnTo>
                      <a:lnTo>
                        <a:pt x="384" y="1428"/>
                      </a:lnTo>
                      <a:lnTo>
                        <a:pt x="380" y="1411"/>
                      </a:lnTo>
                      <a:lnTo>
                        <a:pt x="376" y="1396"/>
                      </a:lnTo>
                      <a:lnTo>
                        <a:pt x="372" y="1378"/>
                      </a:lnTo>
                      <a:lnTo>
                        <a:pt x="369" y="1361"/>
                      </a:lnTo>
                      <a:lnTo>
                        <a:pt x="365" y="1344"/>
                      </a:lnTo>
                      <a:lnTo>
                        <a:pt x="363" y="1327"/>
                      </a:lnTo>
                      <a:lnTo>
                        <a:pt x="361" y="1309"/>
                      </a:lnTo>
                      <a:lnTo>
                        <a:pt x="361" y="1292"/>
                      </a:lnTo>
                      <a:lnTo>
                        <a:pt x="355" y="1265"/>
                      </a:lnTo>
                      <a:lnTo>
                        <a:pt x="351" y="1238"/>
                      </a:lnTo>
                      <a:lnTo>
                        <a:pt x="348" y="1215"/>
                      </a:lnTo>
                      <a:lnTo>
                        <a:pt x="346" y="1190"/>
                      </a:lnTo>
                      <a:lnTo>
                        <a:pt x="342" y="1167"/>
                      </a:lnTo>
                      <a:lnTo>
                        <a:pt x="338" y="1146"/>
                      </a:lnTo>
                      <a:lnTo>
                        <a:pt x="334" y="1125"/>
                      </a:lnTo>
                      <a:lnTo>
                        <a:pt x="330" y="1104"/>
                      </a:lnTo>
                      <a:lnTo>
                        <a:pt x="328" y="1085"/>
                      </a:lnTo>
                      <a:lnTo>
                        <a:pt x="325" y="1065"/>
                      </a:lnTo>
                      <a:lnTo>
                        <a:pt x="323" y="1048"/>
                      </a:lnTo>
                      <a:lnTo>
                        <a:pt x="319" y="1031"/>
                      </a:lnTo>
                      <a:lnTo>
                        <a:pt x="317" y="1016"/>
                      </a:lnTo>
                      <a:lnTo>
                        <a:pt x="313" y="1000"/>
                      </a:lnTo>
                      <a:lnTo>
                        <a:pt x="311" y="985"/>
                      </a:lnTo>
                      <a:lnTo>
                        <a:pt x="309" y="971"/>
                      </a:lnTo>
                      <a:lnTo>
                        <a:pt x="307" y="958"/>
                      </a:lnTo>
                      <a:lnTo>
                        <a:pt x="305" y="946"/>
                      </a:lnTo>
                      <a:lnTo>
                        <a:pt x="303" y="935"/>
                      </a:lnTo>
                      <a:lnTo>
                        <a:pt x="301" y="925"/>
                      </a:lnTo>
                      <a:lnTo>
                        <a:pt x="300" y="916"/>
                      </a:lnTo>
                      <a:lnTo>
                        <a:pt x="298" y="906"/>
                      </a:lnTo>
                      <a:lnTo>
                        <a:pt x="296" y="898"/>
                      </a:lnTo>
                      <a:lnTo>
                        <a:pt x="296" y="893"/>
                      </a:lnTo>
                      <a:lnTo>
                        <a:pt x="294" y="885"/>
                      </a:lnTo>
                      <a:lnTo>
                        <a:pt x="294" y="881"/>
                      </a:lnTo>
                      <a:lnTo>
                        <a:pt x="292" y="875"/>
                      </a:lnTo>
                      <a:lnTo>
                        <a:pt x="292" y="872"/>
                      </a:lnTo>
                      <a:lnTo>
                        <a:pt x="292" y="870"/>
                      </a:lnTo>
                      <a:lnTo>
                        <a:pt x="290" y="868"/>
                      </a:lnTo>
                      <a:lnTo>
                        <a:pt x="290" y="866"/>
                      </a:lnTo>
                      <a:lnTo>
                        <a:pt x="284" y="827"/>
                      </a:lnTo>
                      <a:lnTo>
                        <a:pt x="278" y="789"/>
                      </a:lnTo>
                      <a:lnTo>
                        <a:pt x="273" y="753"/>
                      </a:lnTo>
                      <a:lnTo>
                        <a:pt x="267" y="718"/>
                      </a:lnTo>
                      <a:lnTo>
                        <a:pt x="263" y="683"/>
                      </a:lnTo>
                      <a:lnTo>
                        <a:pt x="257" y="653"/>
                      </a:lnTo>
                      <a:lnTo>
                        <a:pt x="252" y="622"/>
                      </a:lnTo>
                      <a:lnTo>
                        <a:pt x="246" y="591"/>
                      </a:lnTo>
                      <a:lnTo>
                        <a:pt x="240" y="564"/>
                      </a:lnTo>
                      <a:lnTo>
                        <a:pt x="236" y="538"/>
                      </a:lnTo>
                      <a:lnTo>
                        <a:pt x="230" y="513"/>
                      </a:lnTo>
                      <a:lnTo>
                        <a:pt x="225" y="490"/>
                      </a:lnTo>
                      <a:lnTo>
                        <a:pt x="219" y="468"/>
                      </a:lnTo>
                      <a:lnTo>
                        <a:pt x="213" y="447"/>
                      </a:lnTo>
                      <a:lnTo>
                        <a:pt x="207" y="428"/>
                      </a:lnTo>
                      <a:lnTo>
                        <a:pt x="202" y="411"/>
                      </a:lnTo>
                      <a:lnTo>
                        <a:pt x="198" y="394"/>
                      </a:lnTo>
                      <a:lnTo>
                        <a:pt x="194" y="376"/>
                      </a:lnTo>
                      <a:lnTo>
                        <a:pt x="188" y="359"/>
                      </a:lnTo>
                      <a:lnTo>
                        <a:pt x="181" y="342"/>
                      </a:lnTo>
                      <a:lnTo>
                        <a:pt x="173" y="326"/>
                      </a:lnTo>
                      <a:lnTo>
                        <a:pt x="165" y="309"/>
                      </a:lnTo>
                      <a:lnTo>
                        <a:pt x="156" y="294"/>
                      </a:lnTo>
                      <a:lnTo>
                        <a:pt x="146" y="278"/>
                      </a:lnTo>
                      <a:lnTo>
                        <a:pt x="136" y="263"/>
                      </a:lnTo>
                      <a:lnTo>
                        <a:pt x="125" y="248"/>
                      </a:lnTo>
                      <a:lnTo>
                        <a:pt x="113" y="234"/>
                      </a:lnTo>
                      <a:lnTo>
                        <a:pt x="100" y="219"/>
                      </a:lnTo>
                      <a:lnTo>
                        <a:pt x="86" y="204"/>
                      </a:lnTo>
                      <a:lnTo>
                        <a:pt x="73" y="190"/>
                      </a:lnTo>
                      <a:lnTo>
                        <a:pt x="60" y="177"/>
                      </a:lnTo>
                      <a:lnTo>
                        <a:pt x="44" y="161"/>
                      </a:lnTo>
                      <a:lnTo>
                        <a:pt x="33" y="154"/>
                      </a:lnTo>
                      <a:lnTo>
                        <a:pt x="23" y="146"/>
                      </a:lnTo>
                      <a:lnTo>
                        <a:pt x="15" y="140"/>
                      </a:lnTo>
                      <a:lnTo>
                        <a:pt x="10" y="134"/>
                      </a:lnTo>
                      <a:lnTo>
                        <a:pt x="6" y="129"/>
                      </a:lnTo>
                      <a:lnTo>
                        <a:pt x="2" y="125"/>
                      </a:lnTo>
                      <a:lnTo>
                        <a:pt x="0" y="121"/>
                      </a:lnTo>
                      <a:lnTo>
                        <a:pt x="0" y="117"/>
                      </a:lnTo>
                      <a:lnTo>
                        <a:pt x="0" y="104"/>
                      </a:lnTo>
                      <a:lnTo>
                        <a:pt x="0" y="90"/>
                      </a:lnTo>
                      <a:lnTo>
                        <a:pt x="2" y="77"/>
                      </a:lnTo>
                      <a:lnTo>
                        <a:pt x="4" y="65"/>
                      </a:lnTo>
                      <a:lnTo>
                        <a:pt x="8" y="56"/>
                      </a:lnTo>
                      <a:lnTo>
                        <a:pt x="10" y="46"/>
                      </a:lnTo>
                      <a:lnTo>
                        <a:pt x="14" y="37"/>
                      </a:lnTo>
                      <a:lnTo>
                        <a:pt x="19" y="29"/>
                      </a:lnTo>
                      <a:lnTo>
                        <a:pt x="25" y="23"/>
                      </a:lnTo>
                      <a:lnTo>
                        <a:pt x="31" y="15"/>
                      </a:lnTo>
                      <a:lnTo>
                        <a:pt x="37" y="12"/>
                      </a:lnTo>
                      <a:lnTo>
                        <a:pt x="44" y="8"/>
                      </a:lnTo>
                      <a:lnTo>
                        <a:pt x="54" y="4"/>
                      </a:lnTo>
                      <a:lnTo>
                        <a:pt x="62" y="2"/>
                      </a:lnTo>
                      <a:lnTo>
                        <a:pt x="71" y="0"/>
                      </a:lnTo>
                      <a:lnTo>
                        <a:pt x="83" y="0"/>
                      </a:lnTo>
                    </a:path>
                  </a:pathLst>
                </a:custGeom>
                <a:grpFill/>
                <a:ln w="9525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Freeform 26"/>
                <p:cNvSpPr>
                  <a:spLocks/>
                </p:cNvSpPr>
                <p:nvPr/>
              </p:nvSpPr>
              <p:spPr bwMode="auto">
                <a:xfrm>
                  <a:off x="3436937" y="2541587"/>
                  <a:ext cx="2397125" cy="1343025"/>
                </a:xfrm>
                <a:custGeom>
                  <a:avLst/>
                  <a:gdLst>
                    <a:gd name="T0" fmla="*/ 2032794 w 3020"/>
                    <a:gd name="T1" fmla="*/ 11099 h 1694"/>
                    <a:gd name="T2" fmla="*/ 2119313 w 3020"/>
                    <a:gd name="T3" fmla="*/ 55497 h 1694"/>
                    <a:gd name="T4" fmla="*/ 2227263 w 3020"/>
                    <a:gd name="T5" fmla="*/ 133985 h 1694"/>
                    <a:gd name="T6" fmla="*/ 2334419 w 3020"/>
                    <a:gd name="T7" fmla="*/ 233087 h 1694"/>
                    <a:gd name="T8" fmla="*/ 2389188 w 3020"/>
                    <a:gd name="T9" fmla="*/ 310783 h 1694"/>
                    <a:gd name="T10" fmla="*/ 2397125 w 3020"/>
                    <a:gd name="T11" fmla="*/ 342495 h 1694"/>
                    <a:gd name="T12" fmla="*/ 2370931 w 3020"/>
                    <a:gd name="T13" fmla="*/ 394821 h 1694"/>
                    <a:gd name="T14" fmla="*/ 2320925 w 3020"/>
                    <a:gd name="T15" fmla="*/ 453489 h 1694"/>
                    <a:gd name="T16" fmla="*/ 2281238 w 3020"/>
                    <a:gd name="T17" fmla="*/ 522464 h 1694"/>
                    <a:gd name="T18" fmla="*/ 2250281 w 3020"/>
                    <a:gd name="T19" fmla="*/ 610466 h 1694"/>
                    <a:gd name="T20" fmla="*/ 2188369 w 3020"/>
                    <a:gd name="T21" fmla="*/ 787263 h 1694"/>
                    <a:gd name="T22" fmla="*/ 2125663 w 3020"/>
                    <a:gd name="T23" fmla="*/ 1014008 h 1694"/>
                    <a:gd name="T24" fmla="*/ 2076450 w 3020"/>
                    <a:gd name="T25" fmla="*/ 1210625 h 1694"/>
                    <a:gd name="T26" fmla="*/ 2035969 w 3020"/>
                    <a:gd name="T27" fmla="*/ 1262158 h 1694"/>
                    <a:gd name="T28" fmla="*/ 1971675 w 3020"/>
                    <a:gd name="T29" fmla="*/ 1305763 h 1694"/>
                    <a:gd name="T30" fmla="*/ 1862138 w 3020"/>
                    <a:gd name="T31" fmla="*/ 1338268 h 1694"/>
                    <a:gd name="T32" fmla="*/ 1789113 w 3020"/>
                    <a:gd name="T33" fmla="*/ 1343025 h 1694"/>
                    <a:gd name="T34" fmla="*/ 1743075 w 3020"/>
                    <a:gd name="T35" fmla="*/ 1320033 h 1694"/>
                    <a:gd name="T36" fmla="*/ 1731169 w 3020"/>
                    <a:gd name="T37" fmla="*/ 1287528 h 1694"/>
                    <a:gd name="T38" fmla="*/ 1723231 w 3020"/>
                    <a:gd name="T39" fmla="*/ 1260572 h 1694"/>
                    <a:gd name="T40" fmla="*/ 1729581 w 3020"/>
                    <a:gd name="T41" fmla="*/ 1231238 h 1694"/>
                    <a:gd name="T42" fmla="*/ 1756569 w 3020"/>
                    <a:gd name="T43" fmla="*/ 1129758 h 1694"/>
                    <a:gd name="T44" fmla="*/ 1793081 w 3020"/>
                    <a:gd name="T45" fmla="*/ 974367 h 1694"/>
                    <a:gd name="T46" fmla="*/ 1824038 w 3020"/>
                    <a:gd name="T47" fmla="*/ 793606 h 1694"/>
                    <a:gd name="T48" fmla="*/ 1847850 w 3020"/>
                    <a:gd name="T49" fmla="*/ 623944 h 1694"/>
                    <a:gd name="T50" fmla="*/ 1865313 w 3020"/>
                    <a:gd name="T51" fmla="*/ 490751 h 1694"/>
                    <a:gd name="T52" fmla="*/ 1867694 w 3020"/>
                    <a:gd name="T53" fmla="*/ 394821 h 1694"/>
                    <a:gd name="T54" fmla="*/ 1834356 w 3020"/>
                    <a:gd name="T55" fmla="*/ 335360 h 1694"/>
                    <a:gd name="T56" fmla="*/ 1752600 w 3020"/>
                    <a:gd name="T57" fmla="*/ 306026 h 1694"/>
                    <a:gd name="T58" fmla="*/ 1665288 w 3020"/>
                    <a:gd name="T59" fmla="*/ 302855 h 1694"/>
                    <a:gd name="T60" fmla="*/ 1587500 w 3020"/>
                    <a:gd name="T61" fmla="*/ 310783 h 1694"/>
                    <a:gd name="T62" fmla="*/ 1479550 w 3020"/>
                    <a:gd name="T63" fmla="*/ 324260 h 1694"/>
                    <a:gd name="T64" fmla="*/ 1340644 w 3020"/>
                    <a:gd name="T65" fmla="*/ 348838 h 1694"/>
                    <a:gd name="T66" fmla="*/ 1173163 w 3020"/>
                    <a:gd name="T67" fmla="*/ 378965 h 1694"/>
                    <a:gd name="T68" fmla="*/ 962819 w 3020"/>
                    <a:gd name="T69" fmla="*/ 421776 h 1694"/>
                    <a:gd name="T70" fmla="*/ 711200 w 3020"/>
                    <a:gd name="T71" fmla="*/ 470931 h 1694"/>
                    <a:gd name="T72" fmla="*/ 511969 w 3020"/>
                    <a:gd name="T73" fmla="*/ 508986 h 1694"/>
                    <a:gd name="T74" fmla="*/ 364331 w 3020"/>
                    <a:gd name="T75" fmla="*/ 535941 h 1694"/>
                    <a:gd name="T76" fmla="*/ 266700 w 3020"/>
                    <a:gd name="T77" fmla="*/ 551005 h 1694"/>
                    <a:gd name="T78" fmla="*/ 219075 w 3020"/>
                    <a:gd name="T79" fmla="*/ 557347 h 1694"/>
                    <a:gd name="T80" fmla="*/ 161131 w 3020"/>
                    <a:gd name="T81" fmla="*/ 551005 h 1694"/>
                    <a:gd name="T82" fmla="*/ 103188 w 3020"/>
                    <a:gd name="T83" fmla="*/ 527221 h 1694"/>
                    <a:gd name="T84" fmla="*/ 53181 w 3020"/>
                    <a:gd name="T85" fmla="*/ 487580 h 1694"/>
                    <a:gd name="T86" fmla="*/ 18256 w 3020"/>
                    <a:gd name="T87" fmla="*/ 446354 h 1694"/>
                    <a:gd name="T88" fmla="*/ 1588 w 3020"/>
                    <a:gd name="T89" fmla="*/ 411470 h 1694"/>
                    <a:gd name="T90" fmla="*/ 1588 w 3020"/>
                    <a:gd name="T91" fmla="*/ 377379 h 1694"/>
                    <a:gd name="T92" fmla="*/ 23019 w 3020"/>
                    <a:gd name="T93" fmla="*/ 352009 h 1694"/>
                    <a:gd name="T94" fmla="*/ 61119 w 3020"/>
                    <a:gd name="T95" fmla="*/ 338531 h 1694"/>
                    <a:gd name="T96" fmla="*/ 77788 w 3020"/>
                    <a:gd name="T97" fmla="*/ 336945 h 1694"/>
                    <a:gd name="T98" fmla="*/ 104775 w 3020"/>
                    <a:gd name="T99" fmla="*/ 336945 h 1694"/>
                    <a:gd name="T100" fmla="*/ 190500 w 3020"/>
                    <a:gd name="T101" fmla="*/ 333774 h 1694"/>
                    <a:gd name="T102" fmla="*/ 478631 w 3020"/>
                    <a:gd name="T103" fmla="*/ 304440 h 1694"/>
                    <a:gd name="T104" fmla="*/ 800100 w 3020"/>
                    <a:gd name="T105" fmla="*/ 260835 h 1694"/>
                    <a:gd name="T106" fmla="*/ 1138238 w 3020"/>
                    <a:gd name="T107" fmla="*/ 198203 h 1694"/>
                    <a:gd name="T108" fmla="*/ 1443038 w 3020"/>
                    <a:gd name="T109" fmla="*/ 130021 h 1694"/>
                    <a:gd name="T110" fmla="*/ 1720056 w 3020"/>
                    <a:gd name="T111" fmla="*/ 57875 h 1694"/>
                    <a:gd name="T112" fmla="*/ 1847850 w 3020"/>
                    <a:gd name="T113" fmla="*/ 22992 h 1694"/>
                    <a:gd name="T114" fmla="*/ 1927225 w 3020"/>
                    <a:gd name="T115" fmla="*/ 4757 h 1694"/>
                    <a:gd name="T116" fmla="*/ 1974850 w 3020"/>
                    <a:gd name="T117" fmla="*/ 0 h 169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3020" h="1694">
                      <a:moveTo>
                        <a:pt x="2488" y="0"/>
                      </a:moveTo>
                      <a:lnTo>
                        <a:pt x="2501" y="0"/>
                      </a:lnTo>
                      <a:lnTo>
                        <a:pt x="2515" y="2"/>
                      </a:lnTo>
                      <a:lnTo>
                        <a:pt x="2530" y="6"/>
                      </a:lnTo>
                      <a:lnTo>
                        <a:pt x="2545" y="10"/>
                      </a:lnTo>
                      <a:lnTo>
                        <a:pt x="2561" y="14"/>
                      </a:lnTo>
                      <a:lnTo>
                        <a:pt x="2576" y="22"/>
                      </a:lnTo>
                      <a:lnTo>
                        <a:pt x="2593" y="29"/>
                      </a:lnTo>
                      <a:lnTo>
                        <a:pt x="2613" y="37"/>
                      </a:lnTo>
                      <a:lnTo>
                        <a:pt x="2630" y="47"/>
                      </a:lnTo>
                      <a:lnTo>
                        <a:pt x="2649" y="58"/>
                      </a:lnTo>
                      <a:lnTo>
                        <a:pt x="2670" y="70"/>
                      </a:lnTo>
                      <a:lnTo>
                        <a:pt x="2689" y="83"/>
                      </a:lnTo>
                      <a:lnTo>
                        <a:pt x="2710" y="96"/>
                      </a:lnTo>
                      <a:lnTo>
                        <a:pt x="2733" y="112"/>
                      </a:lnTo>
                      <a:lnTo>
                        <a:pt x="2755" y="129"/>
                      </a:lnTo>
                      <a:lnTo>
                        <a:pt x="2780" y="146"/>
                      </a:lnTo>
                      <a:lnTo>
                        <a:pt x="2806" y="169"/>
                      </a:lnTo>
                      <a:lnTo>
                        <a:pt x="2833" y="192"/>
                      </a:lnTo>
                      <a:lnTo>
                        <a:pt x="2858" y="214"/>
                      </a:lnTo>
                      <a:lnTo>
                        <a:pt x="2883" y="235"/>
                      </a:lnTo>
                      <a:lnTo>
                        <a:pt x="2904" y="256"/>
                      </a:lnTo>
                      <a:lnTo>
                        <a:pt x="2924" y="275"/>
                      </a:lnTo>
                      <a:lnTo>
                        <a:pt x="2941" y="294"/>
                      </a:lnTo>
                      <a:lnTo>
                        <a:pt x="2958" y="311"/>
                      </a:lnTo>
                      <a:lnTo>
                        <a:pt x="2972" y="331"/>
                      </a:lnTo>
                      <a:lnTo>
                        <a:pt x="2985" y="346"/>
                      </a:lnTo>
                      <a:lnTo>
                        <a:pt x="2995" y="363"/>
                      </a:lnTo>
                      <a:lnTo>
                        <a:pt x="3004" y="379"/>
                      </a:lnTo>
                      <a:lnTo>
                        <a:pt x="3010" y="392"/>
                      </a:lnTo>
                      <a:lnTo>
                        <a:pt x="3014" y="400"/>
                      </a:lnTo>
                      <a:lnTo>
                        <a:pt x="3016" y="405"/>
                      </a:lnTo>
                      <a:lnTo>
                        <a:pt x="3018" y="413"/>
                      </a:lnTo>
                      <a:lnTo>
                        <a:pt x="3018" y="419"/>
                      </a:lnTo>
                      <a:lnTo>
                        <a:pt x="3020" y="427"/>
                      </a:lnTo>
                      <a:lnTo>
                        <a:pt x="3020" y="432"/>
                      </a:lnTo>
                      <a:lnTo>
                        <a:pt x="3018" y="442"/>
                      </a:lnTo>
                      <a:lnTo>
                        <a:pt x="3016" y="450"/>
                      </a:lnTo>
                      <a:lnTo>
                        <a:pt x="3012" y="461"/>
                      </a:lnTo>
                      <a:lnTo>
                        <a:pt x="3004" y="473"/>
                      </a:lnTo>
                      <a:lnTo>
                        <a:pt x="2996" y="484"/>
                      </a:lnTo>
                      <a:lnTo>
                        <a:pt x="2987" y="498"/>
                      </a:lnTo>
                      <a:lnTo>
                        <a:pt x="2975" y="513"/>
                      </a:lnTo>
                      <a:lnTo>
                        <a:pt x="2962" y="528"/>
                      </a:lnTo>
                      <a:lnTo>
                        <a:pt x="2952" y="538"/>
                      </a:lnTo>
                      <a:lnTo>
                        <a:pt x="2941" y="549"/>
                      </a:lnTo>
                      <a:lnTo>
                        <a:pt x="2931" y="561"/>
                      </a:lnTo>
                      <a:lnTo>
                        <a:pt x="2924" y="572"/>
                      </a:lnTo>
                      <a:lnTo>
                        <a:pt x="2914" y="584"/>
                      </a:lnTo>
                      <a:lnTo>
                        <a:pt x="2906" y="597"/>
                      </a:lnTo>
                      <a:lnTo>
                        <a:pt x="2897" y="613"/>
                      </a:lnTo>
                      <a:lnTo>
                        <a:pt x="2889" y="626"/>
                      </a:lnTo>
                      <a:lnTo>
                        <a:pt x="2881" y="642"/>
                      </a:lnTo>
                      <a:lnTo>
                        <a:pt x="2874" y="659"/>
                      </a:lnTo>
                      <a:lnTo>
                        <a:pt x="2868" y="676"/>
                      </a:lnTo>
                      <a:lnTo>
                        <a:pt x="2860" y="693"/>
                      </a:lnTo>
                      <a:lnTo>
                        <a:pt x="2854" y="711"/>
                      </a:lnTo>
                      <a:lnTo>
                        <a:pt x="2847" y="730"/>
                      </a:lnTo>
                      <a:lnTo>
                        <a:pt x="2841" y="749"/>
                      </a:lnTo>
                      <a:lnTo>
                        <a:pt x="2835" y="770"/>
                      </a:lnTo>
                      <a:lnTo>
                        <a:pt x="2824" y="803"/>
                      </a:lnTo>
                      <a:lnTo>
                        <a:pt x="2810" y="837"/>
                      </a:lnTo>
                      <a:lnTo>
                        <a:pt x="2797" y="874"/>
                      </a:lnTo>
                      <a:lnTo>
                        <a:pt x="2783" y="912"/>
                      </a:lnTo>
                      <a:lnTo>
                        <a:pt x="2770" y="951"/>
                      </a:lnTo>
                      <a:lnTo>
                        <a:pt x="2757" y="993"/>
                      </a:lnTo>
                      <a:lnTo>
                        <a:pt x="2745" y="1037"/>
                      </a:lnTo>
                      <a:lnTo>
                        <a:pt x="2732" y="1081"/>
                      </a:lnTo>
                      <a:lnTo>
                        <a:pt x="2718" y="1129"/>
                      </a:lnTo>
                      <a:lnTo>
                        <a:pt x="2705" y="1177"/>
                      </a:lnTo>
                      <a:lnTo>
                        <a:pt x="2691" y="1227"/>
                      </a:lnTo>
                      <a:lnTo>
                        <a:pt x="2678" y="1279"/>
                      </a:lnTo>
                      <a:lnTo>
                        <a:pt x="2664" y="1333"/>
                      </a:lnTo>
                      <a:lnTo>
                        <a:pt x="2653" y="1388"/>
                      </a:lnTo>
                      <a:lnTo>
                        <a:pt x="2639" y="1444"/>
                      </a:lnTo>
                      <a:lnTo>
                        <a:pt x="2626" y="1503"/>
                      </a:lnTo>
                      <a:lnTo>
                        <a:pt x="2622" y="1515"/>
                      </a:lnTo>
                      <a:lnTo>
                        <a:pt x="2616" y="1527"/>
                      </a:lnTo>
                      <a:lnTo>
                        <a:pt x="2609" y="1538"/>
                      </a:lnTo>
                      <a:lnTo>
                        <a:pt x="2601" y="1550"/>
                      </a:lnTo>
                      <a:lnTo>
                        <a:pt x="2593" y="1561"/>
                      </a:lnTo>
                      <a:lnTo>
                        <a:pt x="2584" y="1571"/>
                      </a:lnTo>
                      <a:lnTo>
                        <a:pt x="2574" y="1582"/>
                      </a:lnTo>
                      <a:lnTo>
                        <a:pt x="2565" y="1592"/>
                      </a:lnTo>
                      <a:lnTo>
                        <a:pt x="2553" y="1601"/>
                      </a:lnTo>
                      <a:lnTo>
                        <a:pt x="2540" y="1611"/>
                      </a:lnTo>
                      <a:lnTo>
                        <a:pt x="2528" y="1621"/>
                      </a:lnTo>
                      <a:lnTo>
                        <a:pt x="2513" y="1630"/>
                      </a:lnTo>
                      <a:lnTo>
                        <a:pt x="2499" y="1638"/>
                      </a:lnTo>
                      <a:lnTo>
                        <a:pt x="2484" y="1647"/>
                      </a:lnTo>
                      <a:lnTo>
                        <a:pt x="2467" y="1655"/>
                      </a:lnTo>
                      <a:lnTo>
                        <a:pt x="2449" y="1665"/>
                      </a:lnTo>
                      <a:lnTo>
                        <a:pt x="2423" y="1672"/>
                      </a:lnTo>
                      <a:lnTo>
                        <a:pt x="2396" y="1678"/>
                      </a:lnTo>
                      <a:lnTo>
                        <a:pt x="2369" y="1684"/>
                      </a:lnTo>
                      <a:lnTo>
                        <a:pt x="2346" y="1688"/>
                      </a:lnTo>
                      <a:lnTo>
                        <a:pt x="2323" y="1690"/>
                      </a:lnTo>
                      <a:lnTo>
                        <a:pt x="2302" y="1694"/>
                      </a:lnTo>
                      <a:lnTo>
                        <a:pt x="2282" y="1694"/>
                      </a:lnTo>
                      <a:lnTo>
                        <a:pt x="2265" y="1694"/>
                      </a:lnTo>
                      <a:lnTo>
                        <a:pt x="2261" y="1694"/>
                      </a:lnTo>
                      <a:lnTo>
                        <a:pt x="2254" y="1694"/>
                      </a:lnTo>
                      <a:lnTo>
                        <a:pt x="2246" y="1690"/>
                      </a:lnTo>
                      <a:lnTo>
                        <a:pt x="2238" y="1688"/>
                      </a:lnTo>
                      <a:lnTo>
                        <a:pt x="2229" y="1684"/>
                      </a:lnTo>
                      <a:lnTo>
                        <a:pt x="2219" y="1678"/>
                      </a:lnTo>
                      <a:lnTo>
                        <a:pt x="2208" y="1672"/>
                      </a:lnTo>
                      <a:lnTo>
                        <a:pt x="2196" y="1665"/>
                      </a:lnTo>
                      <a:lnTo>
                        <a:pt x="2192" y="1657"/>
                      </a:lnTo>
                      <a:lnTo>
                        <a:pt x="2190" y="1649"/>
                      </a:lnTo>
                      <a:lnTo>
                        <a:pt x="2186" y="1642"/>
                      </a:lnTo>
                      <a:lnTo>
                        <a:pt x="2184" y="1636"/>
                      </a:lnTo>
                      <a:lnTo>
                        <a:pt x="2183" y="1630"/>
                      </a:lnTo>
                      <a:lnTo>
                        <a:pt x="2181" y="1624"/>
                      </a:lnTo>
                      <a:lnTo>
                        <a:pt x="2177" y="1615"/>
                      </a:lnTo>
                      <a:lnTo>
                        <a:pt x="2173" y="1605"/>
                      </a:lnTo>
                      <a:lnTo>
                        <a:pt x="2171" y="1599"/>
                      </a:lnTo>
                      <a:lnTo>
                        <a:pt x="2171" y="1596"/>
                      </a:lnTo>
                      <a:lnTo>
                        <a:pt x="2171" y="1592"/>
                      </a:lnTo>
                      <a:lnTo>
                        <a:pt x="2171" y="1590"/>
                      </a:lnTo>
                      <a:lnTo>
                        <a:pt x="2171" y="1588"/>
                      </a:lnTo>
                      <a:lnTo>
                        <a:pt x="2171" y="1584"/>
                      </a:lnTo>
                      <a:lnTo>
                        <a:pt x="2171" y="1582"/>
                      </a:lnTo>
                      <a:lnTo>
                        <a:pt x="2173" y="1575"/>
                      </a:lnTo>
                      <a:lnTo>
                        <a:pt x="2175" y="1565"/>
                      </a:lnTo>
                      <a:lnTo>
                        <a:pt x="2179" y="1553"/>
                      </a:lnTo>
                      <a:lnTo>
                        <a:pt x="2181" y="1540"/>
                      </a:lnTo>
                      <a:lnTo>
                        <a:pt x="2184" y="1527"/>
                      </a:lnTo>
                      <a:lnTo>
                        <a:pt x="2190" y="1511"/>
                      </a:lnTo>
                      <a:lnTo>
                        <a:pt x="2198" y="1482"/>
                      </a:lnTo>
                      <a:lnTo>
                        <a:pt x="2206" y="1454"/>
                      </a:lnTo>
                      <a:lnTo>
                        <a:pt x="2213" y="1425"/>
                      </a:lnTo>
                      <a:lnTo>
                        <a:pt x="2221" y="1394"/>
                      </a:lnTo>
                      <a:lnTo>
                        <a:pt x="2229" y="1361"/>
                      </a:lnTo>
                      <a:lnTo>
                        <a:pt x="2236" y="1331"/>
                      </a:lnTo>
                      <a:lnTo>
                        <a:pt x="2244" y="1296"/>
                      </a:lnTo>
                      <a:lnTo>
                        <a:pt x="2252" y="1264"/>
                      </a:lnTo>
                      <a:lnTo>
                        <a:pt x="2259" y="1229"/>
                      </a:lnTo>
                      <a:lnTo>
                        <a:pt x="2265" y="1193"/>
                      </a:lnTo>
                      <a:lnTo>
                        <a:pt x="2273" y="1156"/>
                      </a:lnTo>
                      <a:lnTo>
                        <a:pt x="2279" y="1118"/>
                      </a:lnTo>
                      <a:lnTo>
                        <a:pt x="2286" y="1081"/>
                      </a:lnTo>
                      <a:lnTo>
                        <a:pt x="2292" y="1041"/>
                      </a:lnTo>
                      <a:lnTo>
                        <a:pt x="2298" y="1001"/>
                      </a:lnTo>
                      <a:lnTo>
                        <a:pt x="2303" y="960"/>
                      </a:lnTo>
                      <a:lnTo>
                        <a:pt x="2309" y="924"/>
                      </a:lnTo>
                      <a:lnTo>
                        <a:pt x="2315" y="887"/>
                      </a:lnTo>
                      <a:lnTo>
                        <a:pt x="2321" y="855"/>
                      </a:lnTo>
                      <a:lnTo>
                        <a:pt x="2325" y="820"/>
                      </a:lnTo>
                      <a:lnTo>
                        <a:pt x="2328" y="787"/>
                      </a:lnTo>
                      <a:lnTo>
                        <a:pt x="2334" y="757"/>
                      </a:lnTo>
                      <a:lnTo>
                        <a:pt x="2338" y="728"/>
                      </a:lnTo>
                      <a:lnTo>
                        <a:pt x="2340" y="699"/>
                      </a:lnTo>
                      <a:lnTo>
                        <a:pt x="2344" y="670"/>
                      </a:lnTo>
                      <a:lnTo>
                        <a:pt x="2346" y="644"/>
                      </a:lnTo>
                      <a:lnTo>
                        <a:pt x="2350" y="619"/>
                      </a:lnTo>
                      <a:lnTo>
                        <a:pt x="2351" y="596"/>
                      </a:lnTo>
                      <a:lnTo>
                        <a:pt x="2351" y="572"/>
                      </a:lnTo>
                      <a:lnTo>
                        <a:pt x="2353" y="551"/>
                      </a:lnTo>
                      <a:lnTo>
                        <a:pt x="2353" y="532"/>
                      </a:lnTo>
                      <a:lnTo>
                        <a:pt x="2355" y="513"/>
                      </a:lnTo>
                      <a:lnTo>
                        <a:pt x="2353" y="498"/>
                      </a:lnTo>
                      <a:lnTo>
                        <a:pt x="2351" y="482"/>
                      </a:lnTo>
                      <a:lnTo>
                        <a:pt x="2346" y="469"/>
                      </a:lnTo>
                      <a:lnTo>
                        <a:pt x="2340" y="455"/>
                      </a:lnTo>
                      <a:lnTo>
                        <a:pt x="2332" y="444"/>
                      </a:lnTo>
                      <a:lnTo>
                        <a:pt x="2323" y="432"/>
                      </a:lnTo>
                      <a:lnTo>
                        <a:pt x="2311" y="423"/>
                      </a:lnTo>
                      <a:lnTo>
                        <a:pt x="2298" y="413"/>
                      </a:lnTo>
                      <a:lnTo>
                        <a:pt x="2284" y="405"/>
                      </a:lnTo>
                      <a:lnTo>
                        <a:pt x="2267" y="400"/>
                      </a:lnTo>
                      <a:lnTo>
                        <a:pt x="2248" y="394"/>
                      </a:lnTo>
                      <a:lnTo>
                        <a:pt x="2229" y="390"/>
                      </a:lnTo>
                      <a:lnTo>
                        <a:pt x="2208" y="386"/>
                      </a:lnTo>
                      <a:lnTo>
                        <a:pt x="2184" y="382"/>
                      </a:lnTo>
                      <a:lnTo>
                        <a:pt x="2160" y="382"/>
                      </a:lnTo>
                      <a:lnTo>
                        <a:pt x="2133" y="381"/>
                      </a:lnTo>
                      <a:lnTo>
                        <a:pt x="2121" y="381"/>
                      </a:lnTo>
                      <a:lnTo>
                        <a:pt x="2110" y="382"/>
                      </a:lnTo>
                      <a:lnTo>
                        <a:pt x="2098" y="382"/>
                      </a:lnTo>
                      <a:lnTo>
                        <a:pt x="2085" y="382"/>
                      </a:lnTo>
                      <a:lnTo>
                        <a:pt x="2069" y="384"/>
                      </a:lnTo>
                      <a:lnTo>
                        <a:pt x="2054" y="386"/>
                      </a:lnTo>
                      <a:lnTo>
                        <a:pt x="2037" y="386"/>
                      </a:lnTo>
                      <a:lnTo>
                        <a:pt x="2019" y="390"/>
                      </a:lnTo>
                      <a:lnTo>
                        <a:pt x="2000" y="392"/>
                      </a:lnTo>
                      <a:lnTo>
                        <a:pt x="1979" y="394"/>
                      </a:lnTo>
                      <a:lnTo>
                        <a:pt x="1958" y="396"/>
                      </a:lnTo>
                      <a:lnTo>
                        <a:pt x="1937" y="400"/>
                      </a:lnTo>
                      <a:lnTo>
                        <a:pt x="1914" y="404"/>
                      </a:lnTo>
                      <a:lnTo>
                        <a:pt x="1889" y="405"/>
                      </a:lnTo>
                      <a:lnTo>
                        <a:pt x="1864" y="409"/>
                      </a:lnTo>
                      <a:lnTo>
                        <a:pt x="1837" y="415"/>
                      </a:lnTo>
                      <a:lnTo>
                        <a:pt x="1810" y="419"/>
                      </a:lnTo>
                      <a:lnTo>
                        <a:pt x="1781" y="423"/>
                      </a:lnTo>
                      <a:lnTo>
                        <a:pt x="1753" y="429"/>
                      </a:lnTo>
                      <a:lnTo>
                        <a:pt x="1722" y="434"/>
                      </a:lnTo>
                      <a:lnTo>
                        <a:pt x="1689" y="440"/>
                      </a:lnTo>
                      <a:lnTo>
                        <a:pt x="1657" y="446"/>
                      </a:lnTo>
                      <a:lnTo>
                        <a:pt x="1624" y="452"/>
                      </a:lnTo>
                      <a:lnTo>
                        <a:pt x="1589" y="457"/>
                      </a:lnTo>
                      <a:lnTo>
                        <a:pt x="1553" y="465"/>
                      </a:lnTo>
                      <a:lnTo>
                        <a:pt x="1516" y="471"/>
                      </a:lnTo>
                      <a:lnTo>
                        <a:pt x="1478" y="478"/>
                      </a:lnTo>
                      <a:lnTo>
                        <a:pt x="1440" y="486"/>
                      </a:lnTo>
                      <a:lnTo>
                        <a:pt x="1399" y="494"/>
                      </a:lnTo>
                      <a:lnTo>
                        <a:pt x="1357" y="503"/>
                      </a:lnTo>
                      <a:lnTo>
                        <a:pt x="1315" y="511"/>
                      </a:lnTo>
                      <a:lnTo>
                        <a:pt x="1273" y="521"/>
                      </a:lnTo>
                      <a:lnTo>
                        <a:pt x="1213" y="532"/>
                      </a:lnTo>
                      <a:lnTo>
                        <a:pt x="1156" y="544"/>
                      </a:lnTo>
                      <a:lnTo>
                        <a:pt x="1100" y="555"/>
                      </a:lnTo>
                      <a:lnTo>
                        <a:pt x="1046" y="565"/>
                      </a:lnTo>
                      <a:lnTo>
                        <a:pt x="994" y="574"/>
                      </a:lnTo>
                      <a:lnTo>
                        <a:pt x="944" y="584"/>
                      </a:lnTo>
                      <a:lnTo>
                        <a:pt x="896" y="594"/>
                      </a:lnTo>
                      <a:lnTo>
                        <a:pt x="850" y="603"/>
                      </a:lnTo>
                      <a:lnTo>
                        <a:pt x="806" y="611"/>
                      </a:lnTo>
                      <a:lnTo>
                        <a:pt x="764" y="620"/>
                      </a:lnTo>
                      <a:lnTo>
                        <a:pt x="722" y="628"/>
                      </a:lnTo>
                      <a:lnTo>
                        <a:pt x="683" y="634"/>
                      </a:lnTo>
                      <a:lnTo>
                        <a:pt x="645" y="642"/>
                      </a:lnTo>
                      <a:lnTo>
                        <a:pt x="610" y="647"/>
                      </a:lnTo>
                      <a:lnTo>
                        <a:pt x="576" y="655"/>
                      </a:lnTo>
                      <a:lnTo>
                        <a:pt x="543" y="661"/>
                      </a:lnTo>
                      <a:lnTo>
                        <a:pt x="514" y="665"/>
                      </a:lnTo>
                      <a:lnTo>
                        <a:pt x="486" y="670"/>
                      </a:lnTo>
                      <a:lnTo>
                        <a:pt x="459" y="676"/>
                      </a:lnTo>
                      <a:lnTo>
                        <a:pt x="434" y="680"/>
                      </a:lnTo>
                      <a:lnTo>
                        <a:pt x="411" y="684"/>
                      </a:lnTo>
                      <a:lnTo>
                        <a:pt x="390" y="688"/>
                      </a:lnTo>
                      <a:lnTo>
                        <a:pt x="368" y="690"/>
                      </a:lnTo>
                      <a:lnTo>
                        <a:pt x="351" y="693"/>
                      </a:lnTo>
                      <a:lnTo>
                        <a:pt x="336" y="695"/>
                      </a:lnTo>
                      <a:lnTo>
                        <a:pt x="321" y="697"/>
                      </a:lnTo>
                      <a:lnTo>
                        <a:pt x="309" y="699"/>
                      </a:lnTo>
                      <a:lnTo>
                        <a:pt x="297" y="701"/>
                      </a:lnTo>
                      <a:lnTo>
                        <a:pt x="288" y="703"/>
                      </a:lnTo>
                      <a:lnTo>
                        <a:pt x="280" y="703"/>
                      </a:lnTo>
                      <a:lnTo>
                        <a:pt x="276" y="703"/>
                      </a:lnTo>
                      <a:lnTo>
                        <a:pt x="273" y="705"/>
                      </a:lnTo>
                      <a:lnTo>
                        <a:pt x="257" y="703"/>
                      </a:lnTo>
                      <a:lnTo>
                        <a:pt x="244" y="703"/>
                      </a:lnTo>
                      <a:lnTo>
                        <a:pt x="230" y="701"/>
                      </a:lnTo>
                      <a:lnTo>
                        <a:pt x="217" y="699"/>
                      </a:lnTo>
                      <a:lnTo>
                        <a:pt x="203" y="695"/>
                      </a:lnTo>
                      <a:lnTo>
                        <a:pt x="192" y="691"/>
                      </a:lnTo>
                      <a:lnTo>
                        <a:pt x="178" y="688"/>
                      </a:lnTo>
                      <a:lnTo>
                        <a:pt x="167" y="684"/>
                      </a:lnTo>
                      <a:lnTo>
                        <a:pt x="154" y="678"/>
                      </a:lnTo>
                      <a:lnTo>
                        <a:pt x="142" y="672"/>
                      </a:lnTo>
                      <a:lnTo>
                        <a:pt x="130" y="665"/>
                      </a:lnTo>
                      <a:lnTo>
                        <a:pt x="119" y="657"/>
                      </a:lnTo>
                      <a:lnTo>
                        <a:pt x="107" y="649"/>
                      </a:lnTo>
                      <a:lnTo>
                        <a:pt x="96" y="642"/>
                      </a:lnTo>
                      <a:lnTo>
                        <a:pt x="86" y="632"/>
                      </a:lnTo>
                      <a:lnTo>
                        <a:pt x="75" y="624"/>
                      </a:lnTo>
                      <a:lnTo>
                        <a:pt x="67" y="615"/>
                      </a:lnTo>
                      <a:lnTo>
                        <a:pt x="58" y="605"/>
                      </a:lnTo>
                      <a:lnTo>
                        <a:pt x="50" y="596"/>
                      </a:lnTo>
                      <a:lnTo>
                        <a:pt x="42" y="588"/>
                      </a:lnTo>
                      <a:lnTo>
                        <a:pt x="34" y="578"/>
                      </a:lnTo>
                      <a:lnTo>
                        <a:pt x="29" y="571"/>
                      </a:lnTo>
                      <a:lnTo>
                        <a:pt x="23" y="563"/>
                      </a:lnTo>
                      <a:lnTo>
                        <a:pt x="19" y="555"/>
                      </a:lnTo>
                      <a:lnTo>
                        <a:pt x="13" y="548"/>
                      </a:lnTo>
                      <a:lnTo>
                        <a:pt x="10" y="540"/>
                      </a:lnTo>
                      <a:lnTo>
                        <a:pt x="8" y="534"/>
                      </a:lnTo>
                      <a:lnTo>
                        <a:pt x="4" y="526"/>
                      </a:lnTo>
                      <a:lnTo>
                        <a:pt x="2" y="519"/>
                      </a:lnTo>
                      <a:lnTo>
                        <a:pt x="0" y="513"/>
                      </a:lnTo>
                      <a:lnTo>
                        <a:pt x="0" y="505"/>
                      </a:lnTo>
                      <a:lnTo>
                        <a:pt x="0" y="500"/>
                      </a:lnTo>
                      <a:lnTo>
                        <a:pt x="0" y="490"/>
                      </a:lnTo>
                      <a:lnTo>
                        <a:pt x="2" y="482"/>
                      </a:lnTo>
                      <a:lnTo>
                        <a:pt x="2" y="476"/>
                      </a:lnTo>
                      <a:lnTo>
                        <a:pt x="6" y="469"/>
                      </a:lnTo>
                      <a:lnTo>
                        <a:pt x="8" y="463"/>
                      </a:lnTo>
                      <a:lnTo>
                        <a:pt x="13" y="457"/>
                      </a:lnTo>
                      <a:lnTo>
                        <a:pt x="17" y="453"/>
                      </a:lnTo>
                      <a:lnTo>
                        <a:pt x="23" y="448"/>
                      </a:lnTo>
                      <a:lnTo>
                        <a:pt x="29" y="444"/>
                      </a:lnTo>
                      <a:lnTo>
                        <a:pt x="34" y="440"/>
                      </a:lnTo>
                      <a:lnTo>
                        <a:pt x="42" y="436"/>
                      </a:lnTo>
                      <a:lnTo>
                        <a:pt x="50" y="434"/>
                      </a:lnTo>
                      <a:lnTo>
                        <a:pt x="59" y="430"/>
                      </a:lnTo>
                      <a:lnTo>
                        <a:pt x="67" y="429"/>
                      </a:lnTo>
                      <a:lnTo>
                        <a:pt x="77" y="427"/>
                      </a:lnTo>
                      <a:lnTo>
                        <a:pt x="88" y="425"/>
                      </a:lnTo>
                      <a:lnTo>
                        <a:pt x="90" y="425"/>
                      </a:lnTo>
                      <a:lnTo>
                        <a:pt x="92" y="425"/>
                      </a:lnTo>
                      <a:lnTo>
                        <a:pt x="94" y="425"/>
                      </a:lnTo>
                      <a:lnTo>
                        <a:pt x="98" y="425"/>
                      </a:lnTo>
                      <a:lnTo>
                        <a:pt x="102" y="425"/>
                      </a:lnTo>
                      <a:lnTo>
                        <a:pt x="106" y="425"/>
                      </a:lnTo>
                      <a:lnTo>
                        <a:pt x="111" y="425"/>
                      </a:lnTo>
                      <a:lnTo>
                        <a:pt x="117" y="425"/>
                      </a:lnTo>
                      <a:lnTo>
                        <a:pt x="125" y="425"/>
                      </a:lnTo>
                      <a:lnTo>
                        <a:pt x="132" y="425"/>
                      </a:lnTo>
                      <a:lnTo>
                        <a:pt x="142" y="425"/>
                      </a:lnTo>
                      <a:lnTo>
                        <a:pt x="150" y="425"/>
                      </a:lnTo>
                      <a:lnTo>
                        <a:pt x="161" y="425"/>
                      </a:lnTo>
                      <a:lnTo>
                        <a:pt x="171" y="425"/>
                      </a:lnTo>
                      <a:lnTo>
                        <a:pt x="182" y="425"/>
                      </a:lnTo>
                      <a:lnTo>
                        <a:pt x="240" y="421"/>
                      </a:lnTo>
                      <a:lnTo>
                        <a:pt x="297" y="415"/>
                      </a:lnTo>
                      <a:lnTo>
                        <a:pt x="355" y="411"/>
                      </a:lnTo>
                      <a:lnTo>
                        <a:pt x="415" y="404"/>
                      </a:lnTo>
                      <a:lnTo>
                        <a:pt x="476" y="398"/>
                      </a:lnTo>
                      <a:lnTo>
                        <a:pt x="539" y="392"/>
                      </a:lnTo>
                      <a:lnTo>
                        <a:pt x="603" y="384"/>
                      </a:lnTo>
                      <a:lnTo>
                        <a:pt x="668" y="377"/>
                      </a:lnTo>
                      <a:lnTo>
                        <a:pt x="733" y="367"/>
                      </a:lnTo>
                      <a:lnTo>
                        <a:pt x="800" y="359"/>
                      </a:lnTo>
                      <a:lnTo>
                        <a:pt x="868" y="350"/>
                      </a:lnTo>
                      <a:lnTo>
                        <a:pt x="939" y="338"/>
                      </a:lnTo>
                      <a:lnTo>
                        <a:pt x="1008" y="329"/>
                      </a:lnTo>
                      <a:lnTo>
                        <a:pt x="1081" y="317"/>
                      </a:lnTo>
                      <a:lnTo>
                        <a:pt x="1154" y="306"/>
                      </a:lnTo>
                      <a:lnTo>
                        <a:pt x="1228" y="294"/>
                      </a:lnTo>
                      <a:lnTo>
                        <a:pt x="1298" y="279"/>
                      </a:lnTo>
                      <a:lnTo>
                        <a:pt x="1365" y="265"/>
                      </a:lnTo>
                      <a:lnTo>
                        <a:pt x="1434" y="250"/>
                      </a:lnTo>
                      <a:lnTo>
                        <a:pt x="1499" y="237"/>
                      </a:lnTo>
                      <a:lnTo>
                        <a:pt x="1564" y="221"/>
                      </a:lnTo>
                      <a:lnTo>
                        <a:pt x="1630" y="208"/>
                      </a:lnTo>
                      <a:lnTo>
                        <a:pt x="1693" y="192"/>
                      </a:lnTo>
                      <a:lnTo>
                        <a:pt x="1756" y="179"/>
                      </a:lnTo>
                      <a:lnTo>
                        <a:pt x="1818" y="164"/>
                      </a:lnTo>
                      <a:lnTo>
                        <a:pt x="1877" y="148"/>
                      </a:lnTo>
                      <a:lnTo>
                        <a:pt x="1937" y="135"/>
                      </a:lnTo>
                      <a:lnTo>
                        <a:pt x="1996" y="119"/>
                      </a:lnTo>
                      <a:lnTo>
                        <a:pt x="2054" y="104"/>
                      </a:lnTo>
                      <a:lnTo>
                        <a:pt x="2112" y="89"/>
                      </a:lnTo>
                      <a:lnTo>
                        <a:pt x="2167" y="73"/>
                      </a:lnTo>
                      <a:lnTo>
                        <a:pt x="2221" y="58"/>
                      </a:lnTo>
                      <a:lnTo>
                        <a:pt x="2244" y="52"/>
                      </a:lnTo>
                      <a:lnTo>
                        <a:pt x="2267" y="45"/>
                      </a:lnTo>
                      <a:lnTo>
                        <a:pt x="2288" y="39"/>
                      </a:lnTo>
                      <a:lnTo>
                        <a:pt x="2309" y="33"/>
                      </a:lnTo>
                      <a:lnTo>
                        <a:pt x="2328" y="29"/>
                      </a:lnTo>
                      <a:lnTo>
                        <a:pt x="2348" y="23"/>
                      </a:lnTo>
                      <a:lnTo>
                        <a:pt x="2365" y="20"/>
                      </a:lnTo>
                      <a:lnTo>
                        <a:pt x="2382" y="16"/>
                      </a:lnTo>
                      <a:lnTo>
                        <a:pt x="2399" y="12"/>
                      </a:lnTo>
                      <a:lnTo>
                        <a:pt x="2415" y="8"/>
                      </a:lnTo>
                      <a:lnTo>
                        <a:pt x="2428" y="6"/>
                      </a:lnTo>
                      <a:lnTo>
                        <a:pt x="2442" y="4"/>
                      </a:lnTo>
                      <a:lnTo>
                        <a:pt x="2455" y="2"/>
                      </a:lnTo>
                      <a:lnTo>
                        <a:pt x="2467" y="0"/>
                      </a:lnTo>
                      <a:lnTo>
                        <a:pt x="2478" y="0"/>
                      </a:lnTo>
                      <a:lnTo>
                        <a:pt x="2488" y="0"/>
                      </a:lnTo>
                    </a:path>
                  </a:pathLst>
                </a:custGeom>
                <a:grpFill/>
                <a:ln w="9525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Freeform 27"/>
                <p:cNvSpPr>
                  <a:spLocks/>
                </p:cNvSpPr>
                <p:nvPr/>
              </p:nvSpPr>
              <p:spPr bwMode="auto">
                <a:xfrm>
                  <a:off x="3657600" y="3657600"/>
                  <a:ext cx="1928812" cy="384175"/>
                </a:xfrm>
                <a:custGeom>
                  <a:avLst/>
                  <a:gdLst>
                    <a:gd name="T0" fmla="*/ 1625724 w 2431"/>
                    <a:gd name="T1" fmla="*/ 795 h 483"/>
                    <a:gd name="T2" fmla="*/ 1657461 w 2431"/>
                    <a:gd name="T3" fmla="*/ 7159 h 483"/>
                    <a:gd name="T4" fmla="*/ 1693959 w 2431"/>
                    <a:gd name="T5" fmla="*/ 18294 h 483"/>
                    <a:gd name="T6" fmla="*/ 1736804 w 2431"/>
                    <a:gd name="T7" fmla="*/ 34997 h 483"/>
                    <a:gd name="T8" fmla="*/ 1783616 w 2431"/>
                    <a:gd name="T9" fmla="*/ 57268 h 483"/>
                    <a:gd name="T10" fmla="*/ 1832808 w 2431"/>
                    <a:gd name="T11" fmla="*/ 86698 h 483"/>
                    <a:gd name="T12" fmla="*/ 1867718 w 2431"/>
                    <a:gd name="T13" fmla="*/ 116923 h 483"/>
                    <a:gd name="T14" fmla="*/ 1894695 w 2431"/>
                    <a:gd name="T15" fmla="*/ 146352 h 483"/>
                    <a:gd name="T16" fmla="*/ 1912944 w 2431"/>
                    <a:gd name="T17" fmla="*/ 171805 h 483"/>
                    <a:gd name="T18" fmla="*/ 1925638 w 2431"/>
                    <a:gd name="T19" fmla="*/ 194871 h 483"/>
                    <a:gd name="T20" fmla="*/ 1928812 w 2431"/>
                    <a:gd name="T21" fmla="*/ 216347 h 483"/>
                    <a:gd name="T22" fmla="*/ 1927225 w 2431"/>
                    <a:gd name="T23" fmla="*/ 229869 h 483"/>
                    <a:gd name="T24" fmla="*/ 1917704 w 2431"/>
                    <a:gd name="T25" fmla="*/ 244186 h 483"/>
                    <a:gd name="T26" fmla="*/ 1905803 w 2431"/>
                    <a:gd name="T27" fmla="*/ 252935 h 483"/>
                    <a:gd name="T28" fmla="*/ 1885967 w 2431"/>
                    <a:gd name="T29" fmla="*/ 259298 h 483"/>
                    <a:gd name="T30" fmla="*/ 1862958 w 2431"/>
                    <a:gd name="T31" fmla="*/ 262480 h 483"/>
                    <a:gd name="T32" fmla="*/ 1709034 w 2431"/>
                    <a:gd name="T33" fmla="*/ 264071 h 483"/>
                    <a:gd name="T34" fmla="*/ 1533687 w 2431"/>
                    <a:gd name="T35" fmla="*/ 272820 h 483"/>
                    <a:gd name="T36" fmla="*/ 1433716 w 2431"/>
                    <a:gd name="T37" fmla="*/ 279183 h 483"/>
                    <a:gd name="T38" fmla="*/ 1337712 w 2431"/>
                    <a:gd name="T39" fmla="*/ 287932 h 483"/>
                    <a:gd name="T40" fmla="*/ 1212351 w 2431"/>
                    <a:gd name="T41" fmla="*/ 300659 h 483"/>
                    <a:gd name="T42" fmla="*/ 1084610 w 2431"/>
                    <a:gd name="T43" fmla="*/ 310999 h 483"/>
                    <a:gd name="T44" fmla="*/ 970357 w 2431"/>
                    <a:gd name="T45" fmla="*/ 322134 h 483"/>
                    <a:gd name="T46" fmla="*/ 868005 w 2431"/>
                    <a:gd name="T47" fmla="*/ 330884 h 483"/>
                    <a:gd name="T48" fmla="*/ 779935 w 2431"/>
                    <a:gd name="T49" fmla="*/ 340428 h 483"/>
                    <a:gd name="T50" fmla="*/ 706940 w 2431"/>
                    <a:gd name="T51" fmla="*/ 345996 h 483"/>
                    <a:gd name="T52" fmla="*/ 645847 w 2431"/>
                    <a:gd name="T53" fmla="*/ 352359 h 483"/>
                    <a:gd name="T54" fmla="*/ 599035 w 2431"/>
                    <a:gd name="T55" fmla="*/ 355541 h 483"/>
                    <a:gd name="T56" fmla="*/ 564917 w 2431"/>
                    <a:gd name="T57" fmla="*/ 358722 h 483"/>
                    <a:gd name="T58" fmla="*/ 544288 w 2431"/>
                    <a:gd name="T59" fmla="*/ 361109 h 483"/>
                    <a:gd name="T60" fmla="*/ 537941 w 2431"/>
                    <a:gd name="T61" fmla="*/ 361109 h 483"/>
                    <a:gd name="T62" fmla="*/ 463359 w 2431"/>
                    <a:gd name="T63" fmla="*/ 370653 h 483"/>
                    <a:gd name="T64" fmla="*/ 395918 w 2431"/>
                    <a:gd name="T65" fmla="*/ 377016 h 483"/>
                    <a:gd name="T66" fmla="*/ 334031 w 2431"/>
                    <a:gd name="T67" fmla="*/ 380993 h 483"/>
                    <a:gd name="T68" fmla="*/ 279285 w 2431"/>
                    <a:gd name="T69" fmla="*/ 384175 h 483"/>
                    <a:gd name="T70" fmla="*/ 230093 w 2431"/>
                    <a:gd name="T71" fmla="*/ 384175 h 483"/>
                    <a:gd name="T72" fmla="*/ 184868 w 2431"/>
                    <a:gd name="T73" fmla="*/ 384175 h 483"/>
                    <a:gd name="T74" fmla="*/ 145196 w 2431"/>
                    <a:gd name="T75" fmla="*/ 380198 h 483"/>
                    <a:gd name="T76" fmla="*/ 109492 w 2431"/>
                    <a:gd name="T77" fmla="*/ 372244 h 483"/>
                    <a:gd name="T78" fmla="*/ 80929 w 2431"/>
                    <a:gd name="T79" fmla="*/ 360313 h 483"/>
                    <a:gd name="T80" fmla="*/ 57920 w 2431"/>
                    <a:gd name="T81" fmla="*/ 344405 h 483"/>
                    <a:gd name="T82" fmla="*/ 34911 w 2431"/>
                    <a:gd name="T83" fmla="*/ 318953 h 483"/>
                    <a:gd name="T84" fmla="*/ 11108 w 2431"/>
                    <a:gd name="T85" fmla="*/ 280774 h 483"/>
                    <a:gd name="T86" fmla="*/ 0 w 2431"/>
                    <a:gd name="T87" fmla="*/ 244186 h 483"/>
                    <a:gd name="T88" fmla="*/ 1587 w 2431"/>
                    <a:gd name="T89" fmla="*/ 216347 h 483"/>
                    <a:gd name="T90" fmla="*/ 7934 w 2431"/>
                    <a:gd name="T91" fmla="*/ 196462 h 483"/>
                    <a:gd name="T92" fmla="*/ 18249 w 2431"/>
                    <a:gd name="T93" fmla="*/ 181350 h 483"/>
                    <a:gd name="T94" fmla="*/ 34117 w 2431"/>
                    <a:gd name="T95" fmla="*/ 171010 h 483"/>
                    <a:gd name="T96" fmla="*/ 53159 w 2431"/>
                    <a:gd name="T97" fmla="*/ 164646 h 483"/>
                    <a:gd name="T98" fmla="*/ 222952 w 2431"/>
                    <a:gd name="T99" fmla="*/ 153511 h 483"/>
                    <a:gd name="T100" fmla="*/ 665682 w 2431"/>
                    <a:gd name="T101" fmla="*/ 115332 h 483"/>
                    <a:gd name="T102" fmla="*/ 1081436 w 2431"/>
                    <a:gd name="T103" fmla="*/ 62041 h 483"/>
                    <a:gd name="T104" fmla="*/ 1250435 w 2431"/>
                    <a:gd name="T105" fmla="*/ 36588 h 483"/>
                    <a:gd name="T106" fmla="*/ 1302801 w 2431"/>
                    <a:gd name="T107" fmla="*/ 28634 h 483"/>
                    <a:gd name="T108" fmla="*/ 1349613 w 2431"/>
                    <a:gd name="T109" fmla="*/ 22271 h 483"/>
                    <a:gd name="T110" fmla="*/ 1394045 w 2431"/>
                    <a:gd name="T111" fmla="*/ 16703 h 483"/>
                    <a:gd name="T112" fmla="*/ 1435303 w 2431"/>
                    <a:gd name="T113" fmla="*/ 11931 h 483"/>
                    <a:gd name="T114" fmla="*/ 1473387 w 2431"/>
                    <a:gd name="T115" fmla="*/ 8749 h 483"/>
                    <a:gd name="T116" fmla="*/ 1506711 w 2431"/>
                    <a:gd name="T117" fmla="*/ 5568 h 483"/>
                    <a:gd name="T118" fmla="*/ 1536861 w 2431"/>
                    <a:gd name="T119" fmla="*/ 2386 h 483"/>
                    <a:gd name="T120" fmla="*/ 1563044 w 2431"/>
                    <a:gd name="T121" fmla="*/ 795 h 483"/>
                    <a:gd name="T122" fmla="*/ 1587640 w 2431"/>
                    <a:gd name="T123" fmla="*/ 0 h 483"/>
                    <a:gd name="T124" fmla="*/ 1606682 w 2431"/>
                    <a:gd name="T125" fmla="*/ 0 h 483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2431" h="483">
                      <a:moveTo>
                        <a:pt x="2025" y="0"/>
                      </a:moveTo>
                      <a:lnTo>
                        <a:pt x="2037" y="0"/>
                      </a:lnTo>
                      <a:lnTo>
                        <a:pt x="2049" y="1"/>
                      </a:lnTo>
                      <a:lnTo>
                        <a:pt x="2062" y="3"/>
                      </a:lnTo>
                      <a:lnTo>
                        <a:pt x="2073" y="5"/>
                      </a:lnTo>
                      <a:lnTo>
                        <a:pt x="2089" y="9"/>
                      </a:lnTo>
                      <a:lnTo>
                        <a:pt x="2104" y="13"/>
                      </a:lnTo>
                      <a:lnTo>
                        <a:pt x="2120" y="17"/>
                      </a:lnTo>
                      <a:lnTo>
                        <a:pt x="2135" y="23"/>
                      </a:lnTo>
                      <a:lnTo>
                        <a:pt x="2152" y="28"/>
                      </a:lnTo>
                      <a:lnTo>
                        <a:pt x="2169" y="36"/>
                      </a:lnTo>
                      <a:lnTo>
                        <a:pt x="2189" y="44"/>
                      </a:lnTo>
                      <a:lnTo>
                        <a:pt x="2208" y="51"/>
                      </a:lnTo>
                      <a:lnTo>
                        <a:pt x="2227" y="61"/>
                      </a:lnTo>
                      <a:lnTo>
                        <a:pt x="2248" y="72"/>
                      </a:lnTo>
                      <a:lnTo>
                        <a:pt x="2269" y="82"/>
                      </a:lnTo>
                      <a:lnTo>
                        <a:pt x="2292" y="95"/>
                      </a:lnTo>
                      <a:lnTo>
                        <a:pt x="2310" y="109"/>
                      </a:lnTo>
                      <a:lnTo>
                        <a:pt x="2325" y="122"/>
                      </a:lnTo>
                      <a:lnTo>
                        <a:pt x="2340" y="136"/>
                      </a:lnTo>
                      <a:lnTo>
                        <a:pt x="2354" y="147"/>
                      </a:lnTo>
                      <a:lnTo>
                        <a:pt x="2365" y="161"/>
                      </a:lnTo>
                      <a:lnTo>
                        <a:pt x="2377" y="172"/>
                      </a:lnTo>
                      <a:lnTo>
                        <a:pt x="2388" y="184"/>
                      </a:lnTo>
                      <a:lnTo>
                        <a:pt x="2396" y="195"/>
                      </a:lnTo>
                      <a:lnTo>
                        <a:pt x="2406" y="205"/>
                      </a:lnTo>
                      <a:lnTo>
                        <a:pt x="2411" y="216"/>
                      </a:lnTo>
                      <a:lnTo>
                        <a:pt x="2417" y="226"/>
                      </a:lnTo>
                      <a:lnTo>
                        <a:pt x="2423" y="236"/>
                      </a:lnTo>
                      <a:lnTo>
                        <a:pt x="2427" y="245"/>
                      </a:lnTo>
                      <a:lnTo>
                        <a:pt x="2429" y="255"/>
                      </a:lnTo>
                      <a:lnTo>
                        <a:pt x="2431" y="263"/>
                      </a:lnTo>
                      <a:lnTo>
                        <a:pt x="2431" y="272"/>
                      </a:lnTo>
                      <a:lnTo>
                        <a:pt x="2431" y="278"/>
                      </a:lnTo>
                      <a:lnTo>
                        <a:pt x="2429" y="284"/>
                      </a:lnTo>
                      <a:lnTo>
                        <a:pt x="2429" y="289"/>
                      </a:lnTo>
                      <a:lnTo>
                        <a:pt x="2425" y="295"/>
                      </a:lnTo>
                      <a:lnTo>
                        <a:pt x="2421" y="301"/>
                      </a:lnTo>
                      <a:lnTo>
                        <a:pt x="2417" y="307"/>
                      </a:lnTo>
                      <a:lnTo>
                        <a:pt x="2413" y="310"/>
                      </a:lnTo>
                      <a:lnTo>
                        <a:pt x="2407" y="314"/>
                      </a:lnTo>
                      <a:lnTo>
                        <a:pt x="2402" y="318"/>
                      </a:lnTo>
                      <a:lnTo>
                        <a:pt x="2394" y="320"/>
                      </a:lnTo>
                      <a:lnTo>
                        <a:pt x="2386" y="324"/>
                      </a:lnTo>
                      <a:lnTo>
                        <a:pt x="2377" y="326"/>
                      </a:lnTo>
                      <a:lnTo>
                        <a:pt x="2369" y="328"/>
                      </a:lnTo>
                      <a:lnTo>
                        <a:pt x="2358" y="328"/>
                      </a:lnTo>
                      <a:lnTo>
                        <a:pt x="2348" y="330"/>
                      </a:lnTo>
                      <a:lnTo>
                        <a:pt x="2336" y="330"/>
                      </a:lnTo>
                      <a:lnTo>
                        <a:pt x="2244" y="330"/>
                      </a:lnTo>
                      <a:lnTo>
                        <a:pt x="2154" y="332"/>
                      </a:lnTo>
                      <a:lnTo>
                        <a:pt x="2064" y="335"/>
                      </a:lnTo>
                      <a:lnTo>
                        <a:pt x="1977" y="339"/>
                      </a:lnTo>
                      <a:lnTo>
                        <a:pt x="1933" y="343"/>
                      </a:lnTo>
                      <a:lnTo>
                        <a:pt x="1891" y="345"/>
                      </a:lnTo>
                      <a:lnTo>
                        <a:pt x="1849" y="349"/>
                      </a:lnTo>
                      <a:lnTo>
                        <a:pt x="1807" y="351"/>
                      </a:lnTo>
                      <a:lnTo>
                        <a:pt x="1766" y="355"/>
                      </a:lnTo>
                      <a:lnTo>
                        <a:pt x="1726" y="358"/>
                      </a:lnTo>
                      <a:lnTo>
                        <a:pt x="1686" y="362"/>
                      </a:lnTo>
                      <a:lnTo>
                        <a:pt x="1645" y="366"/>
                      </a:lnTo>
                      <a:lnTo>
                        <a:pt x="1586" y="372"/>
                      </a:lnTo>
                      <a:lnTo>
                        <a:pt x="1528" y="378"/>
                      </a:lnTo>
                      <a:lnTo>
                        <a:pt x="1473" y="382"/>
                      </a:lnTo>
                      <a:lnTo>
                        <a:pt x="1419" y="387"/>
                      </a:lnTo>
                      <a:lnTo>
                        <a:pt x="1367" y="391"/>
                      </a:lnTo>
                      <a:lnTo>
                        <a:pt x="1317" y="397"/>
                      </a:lnTo>
                      <a:lnTo>
                        <a:pt x="1269" y="401"/>
                      </a:lnTo>
                      <a:lnTo>
                        <a:pt x="1223" y="405"/>
                      </a:lnTo>
                      <a:lnTo>
                        <a:pt x="1177" y="410"/>
                      </a:lnTo>
                      <a:lnTo>
                        <a:pt x="1135" y="414"/>
                      </a:lnTo>
                      <a:lnTo>
                        <a:pt x="1094" y="416"/>
                      </a:lnTo>
                      <a:lnTo>
                        <a:pt x="1056" y="420"/>
                      </a:lnTo>
                      <a:lnTo>
                        <a:pt x="1020" y="424"/>
                      </a:lnTo>
                      <a:lnTo>
                        <a:pt x="983" y="428"/>
                      </a:lnTo>
                      <a:lnTo>
                        <a:pt x="950" y="430"/>
                      </a:lnTo>
                      <a:lnTo>
                        <a:pt x="920" y="433"/>
                      </a:lnTo>
                      <a:lnTo>
                        <a:pt x="891" y="435"/>
                      </a:lnTo>
                      <a:lnTo>
                        <a:pt x="862" y="437"/>
                      </a:lnTo>
                      <a:lnTo>
                        <a:pt x="837" y="441"/>
                      </a:lnTo>
                      <a:lnTo>
                        <a:pt x="814" y="443"/>
                      </a:lnTo>
                      <a:lnTo>
                        <a:pt x="791" y="445"/>
                      </a:lnTo>
                      <a:lnTo>
                        <a:pt x="772" y="447"/>
                      </a:lnTo>
                      <a:lnTo>
                        <a:pt x="755" y="447"/>
                      </a:lnTo>
                      <a:lnTo>
                        <a:pt x="737" y="449"/>
                      </a:lnTo>
                      <a:lnTo>
                        <a:pt x="724" y="451"/>
                      </a:lnTo>
                      <a:lnTo>
                        <a:pt x="712" y="451"/>
                      </a:lnTo>
                      <a:lnTo>
                        <a:pt x="701" y="453"/>
                      </a:lnTo>
                      <a:lnTo>
                        <a:pt x="693" y="453"/>
                      </a:lnTo>
                      <a:lnTo>
                        <a:pt x="686" y="454"/>
                      </a:lnTo>
                      <a:lnTo>
                        <a:pt x="682" y="454"/>
                      </a:lnTo>
                      <a:lnTo>
                        <a:pt x="678" y="454"/>
                      </a:lnTo>
                      <a:lnTo>
                        <a:pt x="645" y="458"/>
                      </a:lnTo>
                      <a:lnTo>
                        <a:pt x="615" y="462"/>
                      </a:lnTo>
                      <a:lnTo>
                        <a:pt x="584" y="466"/>
                      </a:lnTo>
                      <a:lnTo>
                        <a:pt x="555" y="468"/>
                      </a:lnTo>
                      <a:lnTo>
                        <a:pt x="526" y="472"/>
                      </a:lnTo>
                      <a:lnTo>
                        <a:pt x="499" y="474"/>
                      </a:lnTo>
                      <a:lnTo>
                        <a:pt x="473" y="476"/>
                      </a:lnTo>
                      <a:lnTo>
                        <a:pt x="446" y="478"/>
                      </a:lnTo>
                      <a:lnTo>
                        <a:pt x="421" y="479"/>
                      </a:lnTo>
                      <a:lnTo>
                        <a:pt x="398" y="481"/>
                      </a:lnTo>
                      <a:lnTo>
                        <a:pt x="373" y="481"/>
                      </a:lnTo>
                      <a:lnTo>
                        <a:pt x="352" y="483"/>
                      </a:lnTo>
                      <a:lnTo>
                        <a:pt x="330" y="483"/>
                      </a:lnTo>
                      <a:lnTo>
                        <a:pt x="309" y="483"/>
                      </a:lnTo>
                      <a:lnTo>
                        <a:pt x="290" y="483"/>
                      </a:lnTo>
                      <a:lnTo>
                        <a:pt x="273" y="483"/>
                      </a:lnTo>
                      <a:lnTo>
                        <a:pt x="252" y="483"/>
                      </a:lnTo>
                      <a:lnTo>
                        <a:pt x="233" y="483"/>
                      </a:lnTo>
                      <a:lnTo>
                        <a:pt x="215" y="481"/>
                      </a:lnTo>
                      <a:lnTo>
                        <a:pt x="198" y="479"/>
                      </a:lnTo>
                      <a:lnTo>
                        <a:pt x="183" y="478"/>
                      </a:lnTo>
                      <a:lnTo>
                        <a:pt x="167" y="474"/>
                      </a:lnTo>
                      <a:lnTo>
                        <a:pt x="152" y="472"/>
                      </a:lnTo>
                      <a:lnTo>
                        <a:pt x="138" y="468"/>
                      </a:lnTo>
                      <a:lnTo>
                        <a:pt x="125" y="462"/>
                      </a:lnTo>
                      <a:lnTo>
                        <a:pt x="114" y="458"/>
                      </a:lnTo>
                      <a:lnTo>
                        <a:pt x="102" y="453"/>
                      </a:lnTo>
                      <a:lnTo>
                        <a:pt x="90" y="447"/>
                      </a:lnTo>
                      <a:lnTo>
                        <a:pt x="81" y="441"/>
                      </a:lnTo>
                      <a:lnTo>
                        <a:pt x="73" y="433"/>
                      </a:lnTo>
                      <a:lnTo>
                        <a:pt x="64" y="426"/>
                      </a:lnTo>
                      <a:lnTo>
                        <a:pt x="58" y="418"/>
                      </a:lnTo>
                      <a:lnTo>
                        <a:pt x="44" y="401"/>
                      </a:lnTo>
                      <a:lnTo>
                        <a:pt x="33" y="385"/>
                      </a:lnTo>
                      <a:lnTo>
                        <a:pt x="21" y="368"/>
                      </a:lnTo>
                      <a:lnTo>
                        <a:pt x="14" y="353"/>
                      </a:lnTo>
                      <a:lnTo>
                        <a:pt x="8" y="337"/>
                      </a:lnTo>
                      <a:lnTo>
                        <a:pt x="4" y="322"/>
                      </a:lnTo>
                      <a:lnTo>
                        <a:pt x="0" y="307"/>
                      </a:lnTo>
                      <a:lnTo>
                        <a:pt x="0" y="293"/>
                      </a:lnTo>
                      <a:lnTo>
                        <a:pt x="0" y="282"/>
                      </a:lnTo>
                      <a:lnTo>
                        <a:pt x="2" y="272"/>
                      </a:lnTo>
                      <a:lnTo>
                        <a:pt x="2" y="263"/>
                      </a:lnTo>
                      <a:lnTo>
                        <a:pt x="6" y="255"/>
                      </a:lnTo>
                      <a:lnTo>
                        <a:pt x="10" y="247"/>
                      </a:lnTo>
                      <a:lnTo>
                        <a:pt x="14" y="239"/>
                      </a:lnTo>
                      <a:lnTo>
                        <a:pt x="18" y="234"/>
                      </a:lnTo>
                      <a:lnTo>
                        <a:pt x="23" y="228"/>
                      </a:lnTo>
                      <a:lnTo>
                        <a:pt x="29" y="222"/>
                      </a:lnTo>
                      <a:lnTo>
                        <a:pt x="35" y="218"/>
                      </a:lnTo>
                      <a:lnTo>
                        <a:pt x="43" y="215"/>
                      </a:lnTo>
                      <a:lnTo>
                        <a:pt x="50" y="211"/>
                      </a:lnTo>
                      <a:lnTo>
                        <a:pt x="60" y="209"/>
                      </a:lnTo>
                      <a:lnTo>
                        <a:pt x="67" y="207"/>
                      </a:lnTo>
                      <a:lnTo>
                        <a:pt x="79" y="205"/>
                      </a:lnTo>
                      <a:lnTo>
                        <a:pt x="89" y="205"/>
                      </a:lnTo>
                      <a:lnTo>
                        <a:pt x="281" y="193"/>
                      </a:lnTo>
                      <a:lnTo>
                        <a:pt x="471" y="178"/>
                      </a:lnTo>
                      <a:lnTo>
                        <a:pt x="657" y="163"/>
                      </a:lnTo>
                      <a:lnTo>
                        <a:pt x="839" y="145"/>
                      </a:lnTo>
                      <a:lnTo>
                        <a:pt x="1018" y="124"/>
                      </a:lnTo>
                      <a:lnTo>
                        <a:pt x="1192" y="103"/>
                      </a:lnTo>
                      <a:lnTo>
                        <a:pt x="1363" y="78"/>
                      </a:lnTo>
                      <a:lnTo>
                        <a:pt x="1532" y="51"/>
                      </a:lnTo>
                      <a:lnTo>
                        <a:pt x="1555" y="48"/>
                      </a:lnTo>
                      <a:lnTo>
                        <a:pt x="1576" y="46"/>
                      </a:lnTo>
                      <a:lnTo>
                        <a:pt x="1599" y="42"/>
                      </a:lnTo>
                      <a:lnTo>
                        <a:pt x="1620" y="38"/>
                      </a:lnTo>
                      <a:lnTo>
                        <a:pt x="1642" y="36"/>
                      </a:lnTo>
                      <a:lnTo>
                        <a:pt x="1663" y="32"/>
                      </a:lnTo>
                      <a:lnTo>
                        <a:pt x="1682" y="30"/>
                      </a:lnTo>
                      <a:lnTo>
                        <a:pt x="1701" y="28"/>
                      </a:lnTo>
                      <a:lnTo>
                        <a:pt x="1720" y="24"/>
                      </a:lnTo>
                      <a:lnTo>
                        <a:pt x="1739" y="23"/>
                      </a:lnTo>
                      <a:lnTo>
                        <a:pt x="1757" y="21"/>
                      </a:lnTo>
                      <a:lnTo>
                        <a:pt x="1774" y="19"/>
                      </a:lnTo>
                      <a:lnTo>
                        <a:pt x="1791" y="17"/>
                      </a:lnTo>
                      <a:lnTo>
                        <a:pt x="1809" y="15"/>
                      </a:lnTo>
                      <a:lnTo>
                        <a:pt x="1824" y="13"/>
                      </a:lnTo>
                      <a:lnTo>
                        <a:pt x="1841" y="11"/>
                      </a:lnTo>
                      <a:lnTo>
                        <a:pt x="1857" y="11"/>
                      </a:lnTo>
                      <a:lnTo>
                        <a:pt x="1870" y="9"/>
                      </a:lnTo>
                      <a:lnTo>
                        <a:pt x="1885" y="7"/>
                      </a:lnTo>
                      <a:lnTo>
                        <a:pt x="1899" y="7"/>
                      </a:lnTo>
                      <a:lnTo>
                        <a:pt x="1912" y="5"/>
                      </a:lnTo>
                      <a:lnTo>
                        <a:pt x="1924" y="5"/>
                      </a:lnTo>
                      <a:lnTo>
                        <a:pt x="1937" y="3"/>
                      </a:lnTo>
                      <a:lnTo>
                        <a:pt x="1949" y="3"/>
                      </a:lnTo>
                      <a:lnTo>
                        <a:pt x="1960" y="1"/>
                      </a:lnTo>
                      <a:lnTo>
                        <a:pt x="1970" y="1"/>
                      </a:lnTo>
                      <a:lnTo>
                        <a:pt x="1981" y="1"/>
                      </a:lnTo>
                      <a:lnTo>
                        <a:pt x="1991" y="1"/>
                      </a:lnTo>
                      <a:lnTo>
                        <a:pt x="2001" y="0"/>
                      </a:lnTo>
                      <a:lnTo>
                        <a:pt x="2010" y="0"/>
                      </a:lnTo>
                      <a:lnTo>
                        <a:pt x="2018" y="0"/>
                      </a:lnTo>
                      <a:lnTo>
                        <a:pt x="2025" y="0"/>
                      </a:lnTo>
                    </a:path>
                  </a:pathLst>
                </a:custGeom>
                <a:grpFill/>
                <a:ln w="9525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" name="Group 29"/>
            <p:cNvGrpSpPr/>
            <p:nvPr/>
          </p:nvGrpSpPr>
          <p:grpSpPr>
            <a:xfrm>
              <a:off x="7086600" y="914400"/>
              <a:ext cx="990599" cy="1063670"/>
              <a:chOff x="4267200" y="2362200"/>
              <a:chExt cx="990599" cy="1063670"/>
            </a:xfrm>
          </p:grpSpPr>
          <p:sp>
            <p:nvSpPr>
              <p:cNvPr id="22" name="Freeform 25"/>
              <p:cNvSpPr>
                <a:spLocks/>
              </p:cNvSpPr>
              <p:nvPr/>
            </p:nvSpPr>
            <p:spPr bwMode="auto">
              <a:xfrm>
                <a:off x="4267200" y="2701573"/>
                <a:ext cx="990599" cy="194027"/>
              </a:xfrm>
              <a:custGeom>
                <a:avLst/>
                <a:gdLst>
                  <a:gd name="T0" fmla="*/ 1997755 w 2939"/>
                  <a:gd name="T1" fmla="*/ 3170 h 705"/>
                  <a:gd name="T2" fmla="*/ 2058894 w 2939"/>
                  <a:gd name="T3" fmla="*/ 18230 h 705"/>
                  <a:gd name="T4" fmla="*/ 2127180 w 2939"/>
                  <a:gd name="T5" fmla="*/ 47557 h 705"/>
                  <a:gd name="T6" fmla="*/ 2202612 w 2939"/>
                  <a:gd name="T7" fmla="*/ 89567 h 705"/>
                  <a:gd name="T8" fmla="*/ 2259781 w 2939"/>
                  <a:gd name="T9" fmla="*/ 124442 h 705"/>
                  <a:gd name="T10" fmla="*/ 2297894 w 2939"/>
                  <a:gd name="T11" fmla="*/ 160110 h 705"/>
                  <a:gd name="T12" fmla="*/ 2322509 w 2939"/>
                  <a:gd name="T13" fmla="*/ 198156 h 705"/>
                  <a:gd name="T14" fmla="*/ 2333625 w 2939"/>
                  <a:gd name="T15" fmla="*/ 238580 h 705"/>
                  <a:gd name="T16" fmla="*/ 2328861 w 2939"/>
                  <a:gd name="T17" fmla="*/ 267907 h 705"/>
                  <a:gd name="T18" fmla="*/ 2307422 w 2939"/>
                  <a:gd name="T19" fmla="*/ 287723 h 705"/>
                  <a:gd name="T20" fmla="*/ 2269309 w 2939"/>
                  <a:gd name="T21" fmla="*/ 307538 h 705"/>
                  <a:gd name="T22" fmla="*/ 2212934 w 2939"/>
                  <a:gd name="T23" fmla="*/ 324183 h 705"/>
                  <a:gd name="T24" fmla="*/ 2162911 w 2939"/>
                  <a:gd name="T25" fmla="*/ 336073 h 705"/>
                  <a:gd name="T26" fmla="*/ 2108123 w 2939"/>
                  <a:gd name="T27" fmla="*/ 350340 h 705"/>
                  <a:gd name="T28" fmla="*/ 2042220 w 2939"/>
                  <a:gd name="T29" fmla="*/ 365400 h 705"/>
                  <a:gd name="T30" fmla="*/ 1962818 w 2939"/>
                  <a:gd name="T31" fmla="*/ 380460 h 705"/>
                  <a:gd name="T32" fmla="*/ 1873093 w 2939"/>
                  <a:gd name="T33" fmla="*/ 397105 h 705"/>
                  <a:gd name="T34" fmla="*/ 1769077 w 2939"/>
                  <a:gd name="T35" fmla="*/ 413750 h 705"/>
                  <a:gd name="T36" fmla="*/ 1654738 w 2939"/>
                  <a:gd name="T37" fmla="*/ 431980 h 705"/>
                  <a:gd name="T38" fmla="*/ 1530077 w 2939"/>
                  <a:gd name="T39" fmla="*/ 450210 h 705"/>
                  <a:gd name="T40" fmla="*/ 1349040 w 2939"/>
                  <a:gd name="T41" fmla="*/ 474782 h 705"/>
                  <a:gd name="T42" fmla="*/ 1165621 w 2939"/>
                  <a:gd name="T43" fmla="*/ 497768 h 705"/>
                  <a:gd name="T44" fmla="*/ 1001259 w 2939"/>
                  <a:gd name="T45" fmla="*/ 515998 h 705"/>
                  <a:gd name="T46" fmla="*/ 855160 w 2939"/>
                  <a:gd name="T47" fmla="*/ 531058 h 705"/>
                  <a:gd name="T48" fmla="*/ 723352 w 2939"/>
                  <a:gd name="T49" fmla="*/ 542948 h 705"/>
                  <a:gd name="T50" fmla="*/ 612189 w 2939"/>
                  <a:gd name="T51" fmla="*/ 550874 h 705"/>
                  <a:gd name="T52" fmla="*/ 517701 w 2939"/>
                  <a:gd name="T53" fmla="*/ 557215 h 705"/>
                  <a:gd name="T54" fmla="*/ 441475 w 2939"/>
                  <a:gd name="T55" fmla="*/ 558800 h 705"/>
                  <a:gd name="T56" fmla="*/ 341429 w 2939"/>
                  <a:gd name="T57" fmla="*/ 555630 h 705"/>
                  <a:gd name="T58" fmla="*/ 245352 w 2939"/>
                  <a:gd name="T59" fmla="*/ 544533 h 705"/>
                  <a:gd name="T60" fmla="*/ 165950 w 2939"/>
                  <a:gd name="T61" fmla="*/ 524717 h 705"/>
                  <a:gd name="T62" fmla="*/ 103223 w 2939"/>
                  <a:gd name="T63" fmla="*/ 496183 h 705"/>
                  <a:gd name="T64" fmla="*/ 59552 w 2939"/>
                  <a:gd name="T65" fmla="*/ 456551 h 705"/>
                  <a:gd name="T66" fmla="*/ 28585 w 2939"/>
                  <a:gd name="T67" fmla="*/ 418506 h 705"/>
                  <a:gd name="T68" fmla="*/ 7146 w 2939"/>
                  <a:gd name="T69" fmla="*/ 385215 h 705"/>
                  <a:gd name="T70" fmla="*/ 0 w 2939"/>
                  <a:gd name="T71" fmla="*/ 352718 h 705"/>
                  <a:gd name="T72" fmla="*/ 1588 w 2939"/>
                  <a:gd name="T73" fmla="*/ 337658 h 705"/>
                  <a:gd name="T74" fmla="*/ 11910 w 2939"/>
                  <a:gd name="T75" fmla="*/ 325769 h 705"/>
                  <a:gd name="T76" fmla="*/ 48435 w 2939"/>
                  <a:gd name="T77" fmla="*/ 310709 h 705"/>
                  <a:gd name="T78" fmla="*/ 107987 w 2939"/>
                  <a:gd name="T79" fmla="*/ 301197 h 705"/>
                  <a:gd name="T80" fmla="*/ 192153 w 2939"/>
                  <a:gd name="T81" fmla="*/ 294856 h 705"/>
                  <a:gd name="T82" fmla="*/ 431153 w 2939"/>
                  <a:gd name="T83" fmla="*/ 272663 h 705"/>
                  <a:gd name="T84" fmla="*/ 681269 w 2939"/>
                  <a:gd name="T85" fmla="*/ 241750 h 705"/>
                  <a:gd name="T86" fmla="*/ 944884 w 2939"/>
                  <a:gd name="T87" fmla="*/ 205290 h 705"/>
                  <a:gd name="T88" fmla="*/ 1217233 w 2939"/>
                  <a:gd name="T89" fmla="*/ 160110 h 705"/>
                  <a:gd name="T90" fmla="*/ 1402239 w 2939"/>
                  <a:gd name="T91" fmla="*/ 126027 h 705"/>
                  <a:gd name="T92" fmla="*/ 1568190 w 2939"/>
                  <a:gd name="T93" fmla="*/ 92737 h 705"/>
                  <a:gd name="T94" fmla="*/ 1715877 w 2939"/>
                  <a:gd name="T95" fmla="*/ 59447 h 705"/>
                  <a:gd name="T96" fmla="*/ 1846891 w 2939"/>
                  <a:gd name="T97" fmla="*/ 26157 h 705"/>
                  <a:gd name="T98" fmla="*/ 1883416 w 2939"/>
                  <a:gd name="T99" fmla="*/ 11889 h 705"/>
                  <a:gd name="T100" fmla="*/ 1915970 w 2939"/>
                  <a:gd name="T101" fmla="*/ 4756 h 705"/>
                  <a:gd name="T102" fmla="*/ 1939791 w 2939"/>
                  <a:gd name="T103" fmla="*/ 0 h 70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2939" h="705">
                    <a:moveTo>
                      <a:pt x="2466" y="0"/>
                    </a:moveTo>
                    <a:lnTo>
                      <a:pt x="2482" y="0"/>
                    </a:lnTo>
                    <a:lnTo>
                      <a:pt x="2499" y="0"/>
                    </a:lnTo>
                    <a:lnTo>
                      <a:pt x="2516" y="4"/>
                    </a:lnTo>
                    <a:lnTo>
                      <a:pt x="2534" y="6"/>
                    </a:lnTo>
                    <a:lnTo>
                      <a:pt x="2553" y="12"/>
                    </a:lnTo>
                    <a:lnTo>
                      <a:pt x="2572" y="15"/>
                    </a:lnTo>
                    <a:lnTo>
                      <a:pt x="2593" y="23"/>
                    </a:lnTo>
                    <a:lnTo>
                      <a:pt x="2612" y="31"/>
                    </a:lnTo>
                    <a:lnTo>
                      <a:pt x="2635" y="38"/>
                    </a:lnTo>
                    <a:lnTo>
                      <a:pt x="2656" y="48"/>
                    </a:lnTo>
                    <a:lnTo>
                      <a:pt x="2679" y="60"/>
                    </a:lnTo>
                    <a:lnTo>
                      <a:pt x="2703" y="71"/>
                    </a:lnTo>
                    <a:lnTo>
                      <a:pt x="2726" y="83"/>
                    </a:lnTo>
                    <a:lnTo>
                      <a:pt x="2749" y="98"/>
                    </a:lnTo>
                    <a:lnTo>
                      <a:pt x="2774" y="113"/>
                    </a:lnTo>
                    <a:lnTo>
                      <a:pt x="2798" y="129"/>
                    </a:lnTo>
                    <a:lnTo>
                      <a:pt x="2816" y="138"/>
                    </a:lnTo>
                    <a:lnTo>
                      <a:pt x="2831" y="148"/>
                    </a:lnTo>
                    <a:lnTo>
                      <a:pt x="2846" y="157"/>
                    </a:lnTo>
                    <a:lnTo>
                      <a:pt x="2860" y="169"/>
                    </a:lnTo>
                    <a:lnTo>
                      <a:pt x="2873" y="179"/>
                    </a:lnTo>
                    <a:lnTo>
                      <a:pt x="2885" y="190"/>
                    </a:lnTo>
                    <a:lnTo>
                      <a:pt x="2894" y="202"/>
                    </a:lnTo>
                    <a:lnTo>
                      <a:pt x="2904" y="213"/>
                    </a:lnTo>
                    <a:lnTo>
                      <a:pt x="2912" y="225"/>
                    </a:lnTo>
                    <a:lnTo>
                      <a:pt x="2919" y="238"/>
                    </a:lnTo>
                    <a:lnTo>
                      <a:pt x="2925" y="250"/>
                    </a:lnTo>
                    <a:lnTo>
                      <a:pt x="2931" y="263"/>
                    </a:lnTo>
                    <a:lnTo>
                      <a:pt x="2935" y="275"/>
                    </a:lnTo>
                    <a:lnTo>
                      <a:pt x="2937" y="288"/>
                    </a:lnTo>
                    <a:lnTo>
                      <a:pt x="2939" y="301"/>
                    </a:lnTo>
                    <a:lnTo>
                      <a:pt x="2939" y="315"/>
                    </a:lnTo>
                    <a:lnTo>
                      <a:pt x="2939" y="323"/>
                    </a:lnTo>
                    <a:lnTo>
                      <a:pt x="2937" y="330"/>
                    </a:lnTo>
                    <a:lnTo>
                      <a:pt x="2933" y="338"/>
                    </a:lnTo>
                    <a:lnTo>
                      <a:pt x="2927" y="344"/>
                    </a:lnTo>
                    <a:lnTo>
                      <a:pt x="2921" y="351"/>
                    </a:lnTo>
                    <a:lnTo>
                      <a:pt x="2914" y="357"/>
                    </a:lnTo>
                    <a:lnTo>
                      <a:pt x="2906" y="363"/>
                    </a:lnTo>
                    <a:lnTo>
                      <a:pt x="2896" y="371"/>
                    </a:lnTo>
                    <a:lnTo>
                      <a:pt x="2885" y="376"/>
                    </a:lnTo>
                    <a:lnTo>
                      <a:pt x="2871" y="382"/>
                    </a:lnTo>
                    <a:lnTo>
                      <a:pt x="2858" y="388"/>
                    </a:lnTo>
                    <a:lnTo>
                      <a:pt x="2843" y="394"/>
                    </a:lnTo>
                    <a:lnTo>
                      <a:pt x="2825" y="397"/>
                    </a:lnTo>
                    <a:lnTo>
                      <a:pt x="2806" y="403"/>
                    </a:lnTo>
                    <a:lnTo>
                      <a:pt x="2787" y="409"/>
                    </a:lnTo>
                    <a:lnTo>
                      <a:pt x="2766" y="413"/>
                    </a:lnTo>
                    <a:lnTo>
                      <a:pt x="2752" y="417"/>
                    </a:lnTo>
                    <a:lnTo>
                      <a:pt x="2739" y="420"/>
                    </a:lnTo>
                    <a:lnTo>
                      <a:pt x="2724" y="424"/>
                    </a:lnTo>
                    <a:lnTo>
                      <a:pt x="2708" y="428"/>
                    </a:lnTo>
                    <a:lnTo>
                      <a:pt x="2691" y="434"/>
                    </a:lnTo>
                    <a:lnTo>
                      <a:pt x="2674" y="438"/>
                    </a:lnTo>
                    <a:lnTo>
                      <a:pt x="2655" y="442"/>
                    </a:lnTo>
                    <a:lnTo>
                      <a:pt x="2635" y="445"/>
                    </a:lnTo>
                    <a:lnTo>
                      <a:pt x="2616" y="451"/>
                    </a:lnTo>
                    <a:lnTo>
                      <a:pt x="2593" y="455"/>
                    </a:lnTo>
                    <a:lnTo>
                      <a:pt x="2572" y="461"/>
                    </a:lnTo>
                    <a:lnTo>
                      <a:pt x="2549" y="465"/>
                    </a:lnTo>
                    <a:lnTo>
                      <a:pt x="2524" y="470"/>
                    </a:lnTo>
                    <a:lnTo>
                      <a:pt x="2499" y="474"/>
                    </a:lnTo>
                    <a:lnTo>
                      <a:pt x="2472" y="480"/>
                    </a:lnTo>
                    <a:lnTo>
                      <a:pt x="2445" y="484"/>
                    </a:lnTo>
                    <a:lnTo>
                      <a:pt x="2416" y="490"/>
                    </a:lnTo>
                    <a:lnTo>
                      <a:pt x="2388" y="495"/>
                    </a:lnTo>
                    <a:lnTo>
                      <a:pt x="2359" y="501"/>
                    </a:lnTo>
                    <a:lnTo>
                      <a:pt x="2328" y="505"/>
                    </a:lnTo>
                    <a:lnTo>
                      <a:pt x="2296" y="511"/>
                    </a:lnTo>
                    <a:lnTo>
                      <a:pt x="2263" y="516"/>
                    </a:lnTo>
                    <a:lnTo>
                      <a:pt x="2228" y="522"/>
                    </a:lnTo>
                    <a:lnTo>
                      <a:pt x="2194" y="528"/>
                    </a:lnTo>
                    <a:lnTo>
                      <a:pt x="2159" y="534"/>
                    </a:lnTo>
                    <a:lnTo>
                      <a:pt x="2123" y="539"/>
                    </a:lnTo>
                    <a:lnTo>
                      <a:pt x="2084" y="545"/>
                    </a:lnTo>
                    <a:lnTo>
                      <a:pt x="2046" y="551"/>
                    </a:lnTo>
                    <a:lnTo>
                      <a:pt x="2008" y="557"/>
                    </a:lnTo>
                    <a:lnTo>
                      <a:pt x="1967" y="563"/>
                    </a:lnTo>
                    <a:lnTo>
                      <a:pt x="1927" y="568"/>
                    </a:lnTo>
                    <a:lnTo>
                      <a:pt x="1885" y="576"/>
                    </a:lnTo>
                    <a:lnTo>
                      <a:pt x="1821" y="584"/>
                    </a:lnTo>
                    <a:lnTo>
                      <a:pt x="1758" y="591"/>
                    </a:lnTo>
                    <a:lnTo>
                      <a:pt x="1699" y="599"/>
                    </a:lnTo>
                    <a:lnTo>
                      <a:pt x="1639" y="607"/>
                    </a:lnTo>
                    <a:lnTo>
                      <a:pt x="1581" y="614"/>
                    </a:lnTo>
                    <a:lnTo>
                      <a:pt x="1524" y="620"/>
                    </a:lnTo>
                    <a:lnTo>
                      <a:pt x="1468" y="628"/>
                    </a:lnTo>
                    <a:lnTo>
                      <a:pt x="1414" y="634"/>
                    </a:lnTo>
                    <a:lnTo>
                      <a:pt x="1363" y="639"/>
                    </a:lnTo>
                    <a:lnTo>
                      <a:pt x="1311" y="645"/>
                    </a:lnTo>
                    <a:lnTo>
                      <a:pt x="1261" y="651"/>
                    </a:lnTo>
                    <a:lnTo>
                      <a:pt x="1213" y="657"/>
                    </a:lnTo>
                    <a:lnTo>
                      <a:pt x="1165" y="660"/>
                    </a:lnTo>
                    <a:lnTo>
                      <a:pt x="1121" y="666"/>
                    </a:lnTo>
                    <a:lnTo>
                      <a:pt x="1077" y="670"/>
                    </a:lnTo>
                    <a:lnTo>
                      <a:pt x="1032" y="674"/>
                    </a:lnTo>
                    <a:lnTo>
                      <a:pt x="992" y="678"/>
                    </a:lnTo>
                    <a:lnTo>
                      <a:pt x="952" y="682"/>
                    </a:lnTo>
                    <a:lnTo>
                      <a:pt x="911" y="685"/>
                    </a:lnTo>
                    <a:lnTo>
                      <a:pt x="875" y="687"/>
                    </a:lnTo>
                    <a:lnTo>
                      <a:pt x="839" y="691"/>
                    </a:lnTo>
                    <a:lnTo>
                      <a:pt x="804" y="693"/>
                    </a:lnTo>
                    <a:lnTo>
                      <a:pt x="771" y="695"/>
                    </a:lnTo>
                    <a:lnTo>
                      <a:pt x="739" y="697"/>
                    </a:lnTo>
                    <a:lnTo>
                      <a:pt x="708" y="699"/>
                    </a:lnTo>
                    <a:lnTo>
                      <a:pt x="679" y="701"/>
                    </a:lnTo>
                    <a:lnTo>
                      <a:pt x="652" y="703"/>
                    </a:lnTo>
                    <a:lnTo>
                      <a:pt x="625" y="703"/>
                    </a:lnTo>
                    <a:lnTo>
                      <a:pt x="601" y="703"/>
                    </a:lnTo>
                    <a:lnTo>
                      <a:pt x="577" y="705"/>
                    </a:lnTo>
                    <a:lnTo>
                      <a:pt x="556" y="705"/>
                    </a:lnTo>
                    <a:lnTo>
                      <a:pt x="535" y="705"/>
                    </a:lnTo>
                    <a:lnTo>
                      <a:pt x="499" y="705"/>
                    </a:lnTo>
                    <a:lnTo>
                      <a:pt x="464" y="703"/>
                    </a:lnTo>
                    <a:lnTo>
                      <a:pt x="430" y="701"/>
                    </a:lnTo>
                    <a:lnTo>
                      <a:pt x="397" y="699"/>
                    </a:lnTo>
                    <a:lnTo>
                      <a:pt x="366" y="695"/>
                    </a:lnTo>
                    <a:lnTo>
                      <a:pt x="338" y="691"/>
                    </a:lnTo>
                    <a:lnTo>
                      <a:pt x="309" y="687"/>
                    </a:lnTo>
                    <a:lnTo>
                      <a:pt x="282" y="682"/>
                    </a:lnTo>
                    <a:lnTo>
                      <a:pt x="255" y="676"/>
                    </a:lnTo>
                    <a:lnTo>
                      <a:pt x="232" y="668"/>
                    </a:lnTo>
                    <a:lnTo>
                      <a:pt x="209" y="662"/>
                    </a:lnTo>
                    <a:lnTo>
                      <a:pt x="186" y="653"/>
                    </a:lnTo>
                    <a:lnTo>
                      <a:pt x="167" y="645"/>
                    </a:lnTo>
                    <a:lnTo>
                      <a:pt x="147" y="635"/>
                    </a:lnTo>
                    <a:lnTo>
                      <a:pt x="130" y="626"/>
                    </a:lnTo>
                    <a:lnTo>
                      <a:pt x="115" y="616"/>
                    </a:lnTo>
                    <a:lnTo>
                      <a:pt x="99" y="601"/>
                    </a:lnTo>
                    <a:lnTo>
                      <a:pt x="88" y="589"/>
                    </a:lnTo>
                    <a:lnTo>
                      <a:pt x="75" y="576"/>
                    </a:lnTo>
                    <a:lnTo>
                      <a:pt x="63" y="563"/>
                    </a:lnTo>
                    <a:lnTo>
                      <a:pt x="53" y="551"/>
                    </a:lnTo>
                    <a:lnTo>
                      <a:pt x="44" y="539"/>
                    </a:lnTo>
                    <a:lnTo>
                      <a:pt x="36" y="528"/>
                    </a:lnTo>
                    <a:lnTo>
                      <a:pt x="28" y="516"/>
                    </a:lnTo>
                    <a:lnTo>
                      <a:pt x="21" y="507"/>
                    </a:lnTo>
                    <a:lnTo>
                      <a:pt x="15" y="495"/>
                    </a:lnTo>
                    <a:lnTo>
                      <a:pt x="9" y="486"/>
                    </a:lnTo>
                    <a:lnTo>
                      <a:pt x="5" y="474"/>
                    </a:lnTo>
                    <a:lnTo>
                      <a:pt x="4" y="465"/>
                    </a:lnTo>
                    <a:lnTo>
                      <a:pt x="0" y="455"/>
                    </a:lnTo>
                    <a:lnTo>
                      <a:pt x="0" y="445"/>
                    </a:lnTo>
                    <a:lnTo>
                      <a:pt x="0" y="438"/>
                    </a:lnTo>
                    <a:lnTo>
                      <a:pt x="0" y="434"/>
                    </a:lnTo>
                    <a:lnTo>
                      <a:pt x="0" y="430"/>
                    </a:lnTo>
                    <a:lnTo>
                      <a:pt x="2" y="426"/>
                    </a:lnTo>
                    <a:lnTo>
                      <a:pt x="4" y="422"/>
                    </a:lnTo>
                    <a:lnTo>
                      <a:pt x="5" y="420"/>
                    </a:lnTo>
                    <a:lnTo>
                      <a:pt x="7" y="417"/>
                    </a:lnTo>
                    <a:lnTo>
                      <a:pt x="15" y="411"/>
                    </a:lnTo>
                    <a:lnTo>
                      <a:pt x="23" y="405"/>
                    </a:lnTo>
                    <a:lnTo>
                      <a:pt x="34" y="401"/>
                    </a:lnTo>
                    <a:lnTo>
                      <a:pt x="46" y="395"/>
                    </a:lnTo>
                    <a:lnTo>
                      <a:pt x="61" y="392"/>
                    </a:lnTo>
                    <a:lnTo>
                      <a:pt x="76" y="388"/>
                    </a:lnTo>
                    <a:lnTo>
                      <a:pt x="94" y="386"/>
                    </a:lnTo>
                    <a:lnTo>
                      <a:pt x="115" y="382"/>
                    </a:lnTo>
                    <a:lnTo>
                      <a:pt x="136" y="380"/>
                    </a:lnTo>
                    <a:lnTo>
                      <a:pt x="159" y="378"/>
                    </a:lnTo>
                    <a:lnTo>
                      <a:pt x="186" y="376"/>
                    </a:lnTo>
                    <a:lnTo>
                      <a:pt x="213" y="374"/>
                    </a:lnTo>
                    <a:lnTo>
                      <a:pt x="242" y="372"/>
                    </a:lnTo>
                    <a:lnTo>
                      <a:pt x="314" y="365"/>
                    </a:lnTo>
                    <a:lnTo>
                      <a:pt x="389" y="359"/>
                    </a:lnTo>
                    <a:lnTo>
                      <a:pt x="466" y="351"/>
                    </a:lnTo>
                    <a:lnTo>
                      <a:pt x="543" y="344"/>
                    </a:lnTo>
                    <a:lnTo>
                      <a:pt x="620" y="334"/>
                    </a:lnTo>
                    <a:lnTo>
                      <a:pt x="698" y="326"/>
                    </a:lnTo>
                    <a:lnTo>
                      <a:pt x="779" y="315"/>
                    </a:lnTo>
                    <a:lnTo>
                      <a:pt x="858" y="305"/>
                    </a:lnTo>
                    <a:lnTo>
                      <a:pt x="940" y="296"/>
                    </a:lnTo>
                    <a:lnTo>
                      <a:pt x="1023" y="284"/>
                    </a:lnTo>
                    <a:lnTo>
                      <a:pt x="1105" y="271"/>
                    </a:lnTo>
                    <a:lnTo>
                      <a:pt x="1190" y="259"/>
                    </a:lnTo>
                    <a:lnTo>
                      <a:pt x="1274" y="246"/>
                    </a:lnTo>
                    <a:lnTo>
                      <a:pt x="1359" y="232"/>
                    </a:lnTo>
                    <a:lnTo>
                      <a:pt x="1445" y="217"/>
                    </a:lnTo>
                    <a:lnTo>
                      <a:pt x="1533" y="202"/>
                    </a:lnTo>
                    <a:lnTo>
                      <a:pt x="1593" y="190"/>
                    </a:lnTo>
                    <a:lnTo>
                      <a:pt x="1652" y="181"/>
                    </a:lnTo>
                    <a:lnTo>
                      <a:pt x="1710" y="169"/>
                    </a:lnTo>
                    <a:lnTo>
                      <a:pt x="1766" y="159"/>
                    </a:lnTo>
                    <a:lnTo>
                      <a:pt x="1819" y="148"/>
                    </a:lnTo>
                    <a:lnTo>
                      <a:pt x="1873" y="138"/>
                    </a:lnTo>
                    <a:lnTo>
                      <a:pt x="1925" y="127"/>
                    </a:lnTo>
                    <a:lnTo>
                      <a:pt x="1975" y="117"/>
                    </a:lnTo>
                    <a:lnTo>
                      <a:pt x="2023" y="106"/>
                    </a:lnTo>
                    <a:lnTo>
                      <a:pt x="2071" y="96"/>
                    </a:lnTo>
                    <a:lnTo>
                      <a:pt x="2117" y="85"/>
                    </a:lnTo>
                    <a:lnTo>
                      <a:pt x="2161" y="75"/>
                    </a:lnTo>
                    <a:lnTo>
                      <a:pt x="2203" y="63"/>
                    </a:lnTo>
                    <a:lnTo>
                      <a:pt x="2246" y="54"/>
                    </a:lnTo>
                    <a:lnTo>
                      <a:pt x="2286" y="42"/>
                    </a:lnTo>
                    <a:lnTo>
                      <a:pt x="2326" y="33"/>
                    </a:lnTo>
                    <a:lnTo>
                      <a:pt x="2338" y="27"/>
                    </a:lnTo>
                    <a:lnTo>
                      <a:pt x="2351" y="23"/>
                    </a:lnTo>
                    <a:lnTo>
                      <a:pt x="2363" y="19"/>
                    </a:lnTo>
                    <a:lnTo>
                      <a:pt x="2372" y="15"/>
                    </a:lnTo>
                    <a:lnTo>
                      <a:pt x="2384" y="13"/>
                    </a:lnTo>
                    <a:lnTo>
                      <a:pt x="2393" y="10"/>
                    </a:lnTo>
                    <a:lnTo>
                      <a:pt x="2403" y="8"/>
                    </a:lnTo>
                    <a:lnTo>
                      <a:pt x="2413" y="6"/>
                    </a:lnTo>
                    <a:lnTo>
                      <a:pt x="2420" y="4"/>
                    </a:lnTo>
                    <a:lnTo>
                      <a:pt x="2428" y="2"/>
                    </a:lnTo>
                    <a:lnTo>
                      <a:pt x="2436" y="2"/>
                    </a:lnTo>
                    <a:lnTo>
                      <a:pt x="2443" y="0"/>
                    </a:lnTo>
                    <a:lnTo>
                      <a:pt x="2455" y="0"/>
                    </a:lnTo>
                    <a:lnTo>
                      <a:pt x="2466" y="0"/>
                    </a:lnTo>
                  </a:path>
                </a:pathLst>
              </a:custGeom>
              <a:solidFill>
                <a:srgbClr val="FF0000"/>
              </a:solidFill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26"/>
              <p:cNvSpPr>
                <a:spLocks/>
              </p:cNvSpPr>
              <p:nvPr/>
            </p:nvSpPr>
            <p:spPr bwMode="auto">
              <a:xfrm>
                <a:off x="4670283" y="2362200"/>
                <a:ext cx="150540" cy="885393"/>
              </a:xfrm>
              <a:custGeom>
                <a:avLst/>
                <a:gdLst>
                  <a:gd name="T0" fmla="*/ 164514 w 793"/>
                  <a:gd name="T1" fmla="*/ 1588 h 4215"/>
                  <a:gd name="T2" fmla="*/ 222530 w 793"/>
                  <a:gd name="T3" fmla="*/ 13497 h 4215"/>
                  <a:gd name="T4" fmla="*/ 285316 w 793"/>
                  <a:gd name="T5" fmla="*/ 33345 h 4215"/>
                  <a:gd name="T6" fmla="*/ 352075 w 793"/>
                  <a:gd name="T7" fmla="*/ 63515 h 4215"/>
                  <a:gd name="T8" fmla="*/ 422013 w 793"/>
                  <a:gd name="T9" fmla="*/ 103212 h 4215"/>
                  <a:gd name="T10" fmla="*/ 492746 w 793"/>
                  <a:gd name="T11" fmla="*/ 146085 h 4215"/>
                  <a:gd name="T12" fmla="*/ 541226 w 793"/>
                  <a:gd name="T13" fmla="*/ 184194 h 4215"/>
                  <a:gd name="T14" fmla="*/ 580963 w 793"/>
                  <a:gd name="T15" fmla="*/ 225478 h 4215"/>
                  <a:gd name="T16" fmla="*/ 608780 w 793"/>
                  <a:gd name="T17" fmla="*/ 272321 h 4215"/>
                  <a:gd name="T18" fmla="*/ 625469 w 793"/>
                  <a:gd name="T19" fmla="*/ 324721 h 4215"/>
                  <a:gd name="T20" fmla="*/ 630238 w 793"/>
                  <a:gd name="T21" fmla="*/ 379503 h 4215"/>
                  <a:gd name="T22" fmla="*/ 628648 w 793"/>
                  <a:gd name="T23" fmla="*/ 386648 h 4215"/>
                  <a:gd name="T24" fmla="*/ 622290 w 793"/>
                  <a:gd name="T25" fmla="*/ 401733 h 4215"/>
                  <a:gd name="T26" fmla="*/ 611164 w 793"/>
                  <a:gd name="T27" fmla="*/ 424757 h 4215"/>
                  <a:gd name="T28" fmla="*/ 597653 w 793"/>
                  <a:gd name="T29" fmla="*/ 454133 h 4215"/>
                  <a:gd name="T30" fmla="*/ 580963 w 793"/>
                  <a:gd name="T31" fmla="*/ 489066 h 4215"/>
                  <a:gd name="T32" fmla="*/ 570632 w 793"/>
                  <a:gd name="T33" fmla="*/ 512090 h 4215"/>
                  <a:gd name="T34" fmla="*/ 564274 w 793"/>
                  <a:gd name="T35" fmla="*/ 534320 h 4215"/>
                  <a:gd name="T36" fmla="*/ 556326 w 793"/>
                  <a:gd name="T37" fmla="*/ 566872 h 4215"/>
                  <a:gd name="T38" fmla="*/ 550763 w 793"/>
                  <a:gd name="T39" fmla="*/ 608157 h 4215"/>
                  <a:gd name="T40" fmla="*/ 541226 w 793"/>
                  <a:gd name="T41" fmla="*/ 656587 h 4215"/>
                  <a:gd name="T42" fmla="*/ 534073 w 793"/>
                  <a:gd name="T43" fmla="*/ 712957 h 4215"/>
                  <a:gd name="T44" fmla="*/ 524536 w 793"/>
                  <a:gd name="T45" fmla="*/ 780441 h 4215"/>
                  <a:gd name="T46" fmla="*/ 516589 w 793"/>
                  <a:gd name="T47" fmla="*/ 853484 h 4215"/>
                  <a:gd name="T48" fmla="*/ 507846 w 793"/>
                  <a:gd name="T49" fmla="*/ 936847 h 4215"/>
                  <a:gd name="T50" fmla="*/ 497514 w 793"/>
                  <a:gd name="T51" fmla="*/ 1026562 h 4215"/>
                  <a:gd name="T52" fmla="*/ 487977 w 793"/>
                  <a:gd name="T53" fmla="*/ 1125805 h 4215"/>
                  <a:gd name="T54" fmla="*/ 189151 w 793"/>
                  <a:gd name="T55" fmla="*/ 3346450 h 4215"/>
                  <a:gd name="T56" fmla="*/ 152592 w 793"/>
                  <a:gd name="T57" fmla="*/ 1016241 h 4215"/>
                  <a:gd name="T58" fmla="*/ 149413 w 793"/>
                  <a:gd name="T59" fmla="*/ 915411 h 4215"/>
                  <a:gd name="T60" fmla="*/ 135903 w 793"/>
                  <a:gd name="T61" fmla="*/ 704223 h 4215"/>
                  <a:gd name="T62" fmla="*/ 112855 w 793"/>
                  <a:gd name="T63" fmla="*/ 482714 h 4215"/>
                  <a:gd name="T64" fmla="*/ 108086 w 793"/>
                  <a:gd name="T65" fmla="*/ 431109 h 4215"/>
                  <a:gd name="T66" fmla="*/ 98549 w 793"/>
                  <a:gd name="T67" fmla="*/ 381884 h 4215"/>
                  <a:gd name="T68" fmla="*/ 88217 w 793"/>
                  <a:gd name="T69" fmla="*/ 338218 h 4215"/>
                  <a:gd name="T70" fmla="*/ 73117 w 793"/>
                  <a:gd name="T71" fmla="*/ 298521 h 4215"/>
                  <a:gd name="T72" fmla="*/ 53248 w 793"/>
                  <a:gd name="T73" fmla="*/ 262000 h 4215"/>
                  <a:gd name="T74" fmla="*/ 34969 w 793"/>
                  <a:gd name="T75" fmla="*/ 232624 h 4215"/>
                  <a:gd name="T76" fmla="*/ 23048 w 793"/>
                  <a:gd name="T77" fmla="*/ 208806 h 4215"/>
                  <a:gd name="T78" fmla="*/ 11921 w 793"/>
                  <a:gd name="T79" fmla="*/ 188957 h 4215"/>
                  <a:gd name="T80" fmla="*/ 3974 w 793"/>
                  <a:gd name="T81" fmla="*/ 172285 h 4215"/>
                  <a:gd name="T82" fmla="*/ 1590 w 793"/>
                  <a:gd name="T83" fmla="*/ 159582 h 4215"/>
                  <a:gd name="T84" fmla="*/ 1590 w 793"/>
                  <a:gd name="T85" fmla="*/ 135763 h 4215"/>
                  <a:gd name="T86" fmla="*/ 7153 w 793"/>
                  <a:gd name="T87" fmla="*/ 86539 h 4215"/>
                  <a:gd name="T88" fmla="*/ 23843 w 793"/>
                  <a:gd name="T89" fmla="*/ 48430 h 4215"/>
                  <a:gd name="T90" fmla="*/ 48480 w 793"/>
                  <a:gd name="T91" fmla="*/ 21436 h 4215"/>
                  <a:gd name="T92" fmla="*/ 83449 w 793"/>
                  <a:gd name="T93" fmla="*/ 5558 h 4215"/>
                  <a:gd name="T94" fmla="*/ 127955 w 793"/>
                  <a:gd name="T95" fmla="*/ 0 h 421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793" h="4215">
                    <a:moveTo>
                      <a:pt x="161" y="0"/>
                    </a:moveTo>
                    <a:lnTo>
                      <a:pt x="184" y="0"/>
                    </a:lnTo>
                    <a:lnTo>
                      <a:pt x="207" y="2"/>
                    </a:lnTo>
                    <a:lnTo>
                      <a:pt x="230" y="5"/>
                    </a:lnTo>
                    <a:lnTo>
                      <a:pt x="255" y="9"/>
                    </a:lnTo>
                    <a:lnTo>
                      <a:pt x="280" y="17"/>
                    </a:lnTo>
                    <a:lnTo>
                      <a:pt x="305" y="23"/>
                    </a:lnTo>
                    <a:lnTo>
                      <a:pt x="332" y="32"/>
                    </a:lnTo>
                    <a:lnTo>
                      <a:pt x="359" y="42"/>
                    </a:lnTo>
                    <a:lnTo>
                      <a:pt x="386" y="53"/>
                    </a:lnTo>
                    <a:lnTo>
                      <a:pt x="414" y="65"/>
                    </a:lnTo>
                    <a:lnTo>
                      <a:pt x="443" y="80"/>
                    </a:lnTo>
                    <a:lnTo>
                      <a:pt x="472" y="96"/>
                    </a:lnTo>
                    <a:lnTo>
                      <a:pt x="501" y="111"/>
                    </a:lnTo>
                    <a:lnTo>
                      <a:pt x="531" y="130"/>
                    </a:lnTo>
                    <a:lnTo>
                      <a:pt x="562" y="149"/>
                    </a:lnTo>
                    <a:lnTo>
                      <a:pt x="595" y="171"/>
                    </a:lnTo>
                    <a:lnTo>
                      <a:pt x="620" y="184"/>
                    </a:lnTo>
                    <a:lnTo>
                      <a:pt x="641" y="199"/>
                    </a:lnTo>
                    <a:lnTo>
                      <a:pt x="662" y="215"/>
                    </a:lnTo>
                    <a:lnTo>
                      <a:pt x="681" y="232"/>
                    </a:lnTo>
                    <a:lnTo>
                      <a:pt x="700" y="249"/>
                    </a:lnTo>
                    <a:lnTo>
                      <a:pt x="716" y="266"/>
                    </a:lnTo>
                    <a:lnTo>
                      <a:pt x="731" y="284"/>
                    </a:lnTo>
                    <a:lnTo>
                      <a:pt x="745" y="303"/>
                    </a:lnTo>
                    <a:lnTo>
                      <a:pt x="756" y="322"/>
                    </a:lnTo>
                    <a:lnTo>
                      <a:pt x="766" y="343"/>
                    </a:lnTo>
                    <a:lnTo>
                      <a:pt x="773" y="364"/>
                    </a:lnTo>
                    <a:lnTo>
                      <a:pt x="781" y="386"/>
                    </a:lnTo>
                    <a:lnTo>
                      <a:pt x="787" y="409"/>
                    </a:lnTo>
                    <a:lnTo>
                      <a:pt x="791" y="432"/>
                    </a:lnTo>
                    <a:lnTo>
                      <a:pt x="793" y="455"/>
                    </a:lnTo>
                    <a:lnTo>
                      <a:pt x="793" y="478"/>
                    </a:lnTo>
                    <a:lnTo>
                      <a:pt x="793" y="480"/>
                    </a:lnTo>
                    <a:lnTo>
                      <a:pt x="793" y="483"/>
                    </a:lnTo>
                    <a:lnTo>
                      <a:pt x="791" y="487"/>
                    </a:lnTo>
                    <a:lnTo>
                      <a:pt x="789" y="493"/>
                    </a:lnTo>
                    <a:lnTo>
                      <a:pt x="785" y="499"/>
                    </a:lnTo>
                    <a:lnTo>
                      <a:pt x="783" y="506"/>
                    </a:lnTo>
                    <a:lnTo>
                      <a:pt x="779" y="516"/>
                    </a:lnTo>
                    <a:lnTo>
                      <a:pt x="775" y="526"/>
                    </a:lnTo>
                    <a:lnTo>
                      <a:pt x="769" y="535"/>
                    </a:lnTo>
                    <a:lnTo>
                      <a:pt x="764" y="547"/>
                    </a:lnTo>
                    <a:lnTo>
                      <a:pt x="758" y="558"/>
                    </a:lnTo>
                    <a:lnTo>
                      <a:pt x="752" y="572"/>
                    </a:lnTo>
                    <a:lnTo>
                      <a:pt x="745" y="585"/>
                    </a:lnTo>
                    <a:lnTo>
                      <a:pt x="739" y="601"/>
                    </a:lnTo>
                    <a:lnTo>
                      <a:pt x="731" y="616"/>
                    </a:lnTo>
                    <a:lnTo>
                      <a:pt x="723" y="633"/>
                    </a:lnTo>
                    <a:lnTo>
                      <a:pt x="720" y="639"/>
                    </a:lnTo>
                    <a:lnTo>
                      <a:pt x="718" y="645"/>
                    </a:lnTo>
                    <a:lnTo>
                      <a:pt x="716" y="654"/>
                    </a:lnTo>
                    <a:lnTo>
                      <a:pt x="712" y="664"/>
                    </a:lnTo>
                    <a:lnTo>
                      <a:pt x="710" y="673"/>
                    </a:lnTo>
                    <a:lnTo>
                      <a:pt x="706" y="687"/>
                    </a:lnTo>
                    <a:lnTo>
                      <a:pt x="704" y="700"/>
                    </a:lnTo>
                    <a:lnTo>
                      <a:pt x="700" y="714"/>
                    </a:lnTo>
                    <a:lnTo>
                      <a:pt x="698" y="729"/>
                    </a:lnTo>
                    <a:lnTo>
                      <a:pt x="695" y="746"/>
                    </a:lnTo>
                    <a:lnTo>
                      <a:pt x="693" y="766"/>
                    </a:lnTo>
                    <a:lnTo>
                      <a:pt x="689" y="785"/>
                    </a:lnTo>
                    <a:lnTo>
                      <a:pt x="685" y="804"/>
                    </a:lnTo>
                    <a:lnTo>
                      <a:pt x="681" y="827"/>
                    </a:lnTo>
                    <a:lnTo>
                      <a:pt x="679" y="850"/>
                    </a:lnTo>
                    <a:lnTo>
                      <a:pt x="675" y="873"/>
                    </a:lnTo>
                    <a:lnTo>
                      <a:pt x="672" y="898"/>
                    </a:lnTo>
                    <a:lnTo>
                      <a:pt x="668" y="925"/>
                    </a:lnTo>
                    <a:lnTo>
                      <a:pt x="664" y="954"/>
                    </a:lnTo>
                    <a:lnTo>
                      <a:pt x="660" y="983"/>
                    </a:lnTo>
                    <a:lnTo>
                      <a:pt x="658" y="1011"/>
                    </a:lnTo>
                    <a:lnTo>
                      <a:pt x="654" y="1044"/>
                    </a:lnTo>
                    <a:lnTo>
                      <a:pt x="650" y="1075"/>
                    </a:lnTo>
                    <a:lnTo>
                      <a:pt x="647" y="1109"/>
                    </a:lnTo>
                    <a:lnTo>
                      <a:pt x="643" y="1144"/>
                    </a:lnTo>
                    <a:lnTo>
                      <a:pt x="639" y="1180"/>
                    </a:lnTo>
                    <a:lnTo>
                      <a:pt x="635" y="1217"/>
                    </a:lnTo>
                    <a:lnTo>
                      <a:pt x="629" y="1255"/>
                    </a:lnTo>
                    <a:lnTo>
                      <a:pt x="626" y="1293"/>
                    </a:lnTo>
                    <a:lnTo>
                      <a:pt x="622" y="1334"/>
                    </a:lnTo>
                    <a:lnTo>
                      <a:pt x="618" y="1376"/>
                    </a:lnTo>
                    <a:lnTo>
                      <a:pt x="614" y="1418"/>
                    </a:lnTo>
                    <a:lnTo>
                      <a:pt x="608" y="4215"/>
                    </a:lnTo>
                    <a:lnTo>
                      <a:pt x="422" y="4215"/>
                    </a:lnTo>
                    <a:lnTo>
                      <a:pt x="238" y="4215"/>
                    </a:lnTo>
                    <a:lnTo>
                      <a:pt x="215" y="2768"/>
                    </a:lnTo>
                    <a:lnTo>
                      <a:pt x="192" y="1322"/>
                    </a:lnTo>
                    <a:lnTo>
                      <a:pt x="192" y="1280"/>
                    </a:lnTo>
                    <a:lnTo>
                      <a:pt x="192" y="1238"/>
                    </a:lnTo>
                    <a:lnTo>
                      <a:pt x="190" y="1196"/>
                    </a:lnTo>
                    <a:lnTo>
                      <a:pt x="188" y="1153"/>
                    </a:lnTo>
                    <a:lnTo>
                      <a:pt x="184" y="1065"/>
                    </a:lnTo>
                    <a:lnTo>
                      <a:pt x="178" y="977"/>
                    </a:lnTo>
                    <a:lnTo>
                      <a:pt x="171" y="887"/>
                    </a:lnTo>
                    <a:lnTo>
                      <a:pt x="163" y="794"/>
                    </a:lnTo>
                    <a:lnTo>
                      <a:pt x="151" y="702"/>
                    </a:lnTo>
                    <a:lnTo>
                      <a:pt x="142" y="608"/>
                    </a:lnTo>
                    <a:lnTo>
                      <a:pt x="140" y="585"/>
                    </a:lnTo>
                    <a:lnTo>
                      <a:pt x="138" y="564"/>
                    </a:lnTo>
                    <a:lnTo>
                      <a:pt x="136" y="543"/>
                    </a:lnTo>
                    <a:lnTo>
                      <a:pt x="132" y="522"/>
                    </a:lnTo>
                    <a:lnTo>
                      <a:pt x="128" y="501"/>
                    </a:lnTo>
                    <a:lnTo>
                      <a:pt x="124" y="481"/>
                    </a:lnTo>
                    <a:lnTo>
                      <a:pt x="121" y="462"/>
                    </a:lnTo>
                    <a:lnTo>
                      <a:pt x="117" y="443"/>
                    </a:lnTo>
                    <a:lnTo>
                      <a:pt x="111" y="426"/>
                    </a:lnTo>
                    <a:lnTo>
                      <a:pt x="105" y="409"/>
                    </a:lnTo>
                    <a:lnTo>
                      <a:pt x="98" y="391"/>
                    </a:lnTo>
                    <a:lnTo>
                      <a:pt x="92" y="376"/>
                    </a:lnTo>
                    <a:lnTo>
                      <a:pt x="84" y="361"/>
                    </a:lnTo>
                    <a:lnTo>
                      <a:pt x="76" y="345"/>
                    </a:lnTo>
                    <a:lnTo>
                      <a:pt x="67" y="330"/>
                    </a:lnTo>
                    <a:lnTo>
                      <a:pt x="57" y="316"/>
                    </a:lnTo>
                    <a:lnTo>
                      <a:pt x="52" y="305"/>
                    </a:lnTo>
                    <a:lnTo>
                      <a:pt x="44" y="293"/>
                    </a:lnTo>
                    <a:lnTo>
                      <a:pt x="38" y="282"/>
                    </a:lnTo>
                    <a:lnTo>
                      <a:pt x="32" y="272"/>
                    </a:lnTo>
                    <a:lnTo>
                      <a:pt x="29" y="263"/>
                    </a:lnTo>
                    <a:lnTo>
                      <a:pt x="23" y="253"/>
                    </a:lnTo>
                    <a:lnTo>
                      <a:pt x="19" y="245"/>
                    </a:lnTo>
                    <a:lnTo>
                      <a:pt x="15" y="238"/>
                    </a:lnTo>
                    <a:lnTo>
                      <a:pt x="11" y="230"/>
                    </a:lnTo>
                    <a:lnTo>
                      <a:pt x="9" y="222"/>
                    </a:lnTo>
                    <a:lnTo>
                      <a:pt x="5" y="217"/>
                    </a:lnTo>
                    <a:lnTo>
                      <a:pt x="4" y="211"/>
                    </a:lnTo>
                    <a:lnTo>
                      <a:pt x="2" y="207"/>
                    </a:lnTo>
                    <a:lnTo>
                      <a:pt x="2" y="201"/>
                    </a:lnTo>
                    <a:lnTo>
                      <a:pt x="0" y="197"/>
                    </a:lnTo>
                    <a:lnTo>
                      <a:pt x="0" y="195"/>
                    </a:lnTo>
                    <a:lnTo>
                      <a:pt x="2" y="171"/>
                    </a:lnTo>
                    <a:lnTo>
                      <a:pt x="4" y="149"/>
                    </a:lnTo>
                    <a:lnTo>
                      <a:pt x="5" y="128"/>
                    </a:lnTo>
                    <a:lnTo>
                      <a:pt x="9" y="109"/>
                    </a:lnTo>
                    <a:lnTo>
                      <a:pt x="15" y="92"/>
                    </a:lnTo>
                    <a:lnTo>
                      <a:pt x="23" y="76"/>
                    </a:lnTo>
                    <a:lnTo>
                      <a:pt x="30" y="61"/>
                    </a:lnTo>
                    <a:lnTo>
                      <a:pt x="40" y="48"/>
                    </a:lnTo>
                    <a:lnTo>
                      <a:pt x="50" y="38"/>
                    </a:lnTo>
                    <a:lnTo>
                      <a:pt x="61" y="27"/>
                    </a:lnTo>
                    <a:lnTo>
                      <a:pt x="75" y="19"/>
                    </a:lnTo>
                    <a:lnTo>
                      <a:pt x="90" y="11"/>
                    </a:lnTo>
                    <a:lnTo>
                      <a:pt x="105" y="7"/>
                    </a:lnTo>
                    <a:lnTo>
                      <a:pt x="123" y="4"/>
                    </a:lnTo>
                    <a:lnTo>
                      <a:pt x="140" y="0"/>
                    </a:lnTo>
                    <a:lnTo>
                      <a:pt x="161" y="0"/>
                    </a:lnTo>
                  </a:path>
                </a:pathLst>
              </a:custGeom>
              <a:solidFill>
                <a:srgbClr val="FF0000"/>
              </a:solidFill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7"/>
              <p:cNvSpPr>
                <a:spLocks/>
              </p:cNvSpPr>
              <p:nvPr/>
            </p:nvSpPr>
            <p:spPr bwMode="auto">
              <a:xfrm rot="451459">
                <a:off x="4434188" y="3162981"/>
                <a:ext cx="609601" cy="262889"/>
              </a:xfrm>
              <a:custGeom>
                <a:avLst/>
                <a:gdLst>
                  <a:gd name="T0" fmla="*/ 3786893 w 5367"/>
                  <a:gd name="T1" fmla="*/ 1586 h 941"/>
                  <a:gd name="T2" fmla="*/ 3811504 w 5367"/>
                  <a:gd name="T3" fmla="*/ 7929 h 941"/>
                  <a:gd name="T4" fmla="*/ 3846435 w 5367"/>
                  <a:gd name="T5" fmla="*/ 21408 h 941"/>
                  <a:gd name="T6" fmla="*/ 3890894 w 5367"/>
                  <a:gd name="T7" fmla="*/ 39645 h 941"/>
                  <a:gd name="T8" fmla="*/ 3945673 w 5367"/>
                  <a:gd name="T9" fmla="*/ 64225 h 941"/>
                  <a:gd name="T10" fmla="*/ 4009184 w 5367"/>
                  <a:gd name="T11" fmla="*/ 94356 h 941"/>
                  <a:gd name="T12" fmla="*/ 4100483 w 5367"/>
                  <a:gd name="T13" fmla="*/ 150652 h 941"/>
                  <a:gd name="T14" fmla="*/ 4152880 w 5367"/>
                  <a:gd name="T15" fmla="*/ 195055 h 941"/>
                  <a:gd name="T16" fmla="*/ 4194163 w 5367"/>
                  <a:gd name="T17" fmla="*/ 237872 h 941"/>
                  <a:gd name="T18" fmla="*/ 4225918 w 5367"/>
                  <a:gd name="T19" fmla="*/ 279103 h 941"/>
                  <a:gd name="T20" fmla="*/ 4247354 w 5367"/>
                  <a:gd name="T21" fmla="*/ 318748 h 941"/>
                  <a:gd name="T22" fmla="*/ 4259262 w 5367"/>
                  <a:gd name="T23" fmla="*/ 356808 h 941"/>
                  <a:gd name="T24" fmla="*/ 4260850 w 5367"/>
                  <a:gd name="T25" fmla="*/ 390110 h 941"/>
                  <a:gd name="T26" fmla="*/ 4247354 w 5367"/>
                  <a:gd name="T27" fmla="*/ 415483 h 941"/>
                  <a:gd name="T28" fmla="*/ 4221155 w 5367"/>
                  <a:gd name="T29" fmla="*/ 436891 h 941"/>
                  <a:gd name="T30" fmla="*/ 4179872 w 5367"/>
                  <a:gd name="T31" fmla="*/ 453543 h 941"/>
                  <a:gd name="T32" fmla="*/ 4126681 w 5367"/>
                  <a:gd name="T33" fmla="*/ 466229 h 941"/>
                  <a:gd name="T34" fmla="*/ 4058406 w 5367"/>
                  <a:gd name="T35" fmla="*/ 471779 h 941"/>
                  <a:gd name="T36" fmla="*/ 3977428 w 5367"/>
                  <a:gd name="T37" fmla="*/ 474951 h 941"/>
                  <a:gd name="T38" fmla="*/ 3667808 w 5367"/>
                  <a:gd name="T39" fmla="*/ 467815 h 941"/>
                  <a:gd name="T40" fmla="*/ 3399471 w 5367"/>
                  <a:gd name="T41" fmla="*/ 464643 h 941"/>
                  <a:gd name="T42" fmla="*/ 3119225 w 5367"/>
                  <a:gd name="T43" fmla="*/ 463057 h 941"/>
                  <a:gd name="T44" fmla="*/ 2792139 w 5367"/>
                  <a:gd name="T45" fmla="*/ 467815 h 941"/>
                  <a:gd name="T46" fmla="*/ 2407892 w 5367"/>
                  <a:gd name="T47" fmla="*/ 486052 h 941"/>
                  <a:gd name="T48" fmla="*/ 1965691 w 5367"/>
                  <a:gd name="T49" fmla="*/ 517768 h 941"/>
                  <a:gd name="T50" fmla="*/ 1299611 w 5367"/>
                  <a:gd name="T51" fmla="*/ 583579 h 941"/>
                  <a:gd name="T52" fmla="*/ 667668 w 5367"/>
                  <a:gd name="T53" fmla="*/ 706480 h 941"/>
                  <a:gd name="T54" fmla="*/ 575576 w 5367"/>
                  <a:gd name="T55" fmla="*/ 729474 h 941"/>
                  <a:gd name="T56" fmla="*/ 508889 w 5367"/>
                  <a:gd name="T57" fmla="*/ 741368 h 941"/>
                  <a:gd name="T58" fmla="*/ 470781 w 5367"/>
                  <a:gd name="T59" fmla="*/ 746125 h 941"/>
                  <a:gd name="T60" fmla="*/ 402506 w 5367"/>
                  <a:gd name="T61" fmla="*/ 735817 h 941"/>
                  <a:gd name="T62" fmla="*/ 316765 w 5367"/>
                  <a:gd name="T63" fmla="*/ 708065 h 941"/>
                  <a:gd name="T64" fmla="*/ 214352 w 5367"/>
                  <a:gd name="T65" fmla="*/ 660491 h 941"/>
                  <a:gd name="T66" fmla="*/ 107970 w 5367"/>
                  <a:gd name="T67" fmla="*/ 597059 h 941"/>
                  <a:gd name="T68" fmla="*/ 36519 w 5367"/>
                  <a:gd name="T69" fmla="*/ 537591 h 941"/>
                  <a:gd name="T70" fmla="*/ 5557 w 5367"/>
                  <a:gd name="T71" fmla="*/ 496359 h 941"/>
                  <a:gd name="T72" fmla="*/ 0 w 5367"/>
                  <a:gd name="T73" fmla="*/ 473365 h 941"/>
                  <a:gd name="T74" fmla="*/ 7145 w 5367"/>
                  <a:gd name="T75" fmla="*/ 433720 h 941"/>
                  <a:gd name="T76" fmla="*/ 38107 w 5367"/>
                  <a:gd name="T77" fmla="*/ 400418 h 941"/>
                  <a:gd name="T78" fmla="*/ 96062 w 5367"/>
                  <a:gd name="T79" fmla="*/ 377423 h 941"/>
                  <a:gd name="T80" fmla="*/ 252460 w 5367"/>
                  <a:gd name="T81" fmla="*/ 370287 h 941"/>
                  <a:gd name="T82" fmla="*/ 449346 w 5367"/>
                  <a:gd name="T83" fmla="*/ 365530 h 941"/>
                  <a:gd name="T84" fmla="*/ 629561 w 5367"/>
                  <a:gd name="T85" fmla="*/ 357601 h 941"/>
                  <a:gd name="T86" fmla="*/ 789135 w 5367"/>
                  <a:gd name="T87" fmla="*/ 347293 h 941"/>
                  <a:gd name="T88" fmla="*/ 932830 w 5367"/>
                  <a:gd name="T89" fmla="*/ 333814 h 941"/>
                  <a:gd name="T90" fmla="*/ 1059060 w 5367"/>
                  <a:gd name="T91" fmla="*/ 318748 h 941"/>
                  <a:gd name="T92" fmla="*/ 1223397 w 5367"/>
                  <a:gd name="T93" fmla="*/ 292582 h 941"/>
                  <a:gd name="T94" fmla="*/ 1795003 w 5367"/>
                  <a:gd name="T95" fmla="*/ 233115 h 941"/>
                  <a:gd name="T96" fmla="*/ 2590489 w 5367"/>
                  <a:gd name="T97" fmla="*/ 170475 h 941"/>
                  <a:gd name="T98" fmla="*/ 2981880 w 5367"/>
                  <a:gd name="T99" fmla="*/ 128451 h 941"/>
                  <a:gd name="T100" fmla="*/ 3311348 w 5367"/>
                  <a:gd name="T101" fmla="*/ 82462 h 941"/>
                  <a:gd name="T102" fmla="*/ 3576510 w 5367"/>
                  <a:gd name="T103" fmla="*/ 32509 h 941"/>
                  <a:gd name="T104" fmla="*/ 3660663 w 5367"/>
                  <a:gd name="T105" fmla="*/ 15858 h 941"/>
                  <a:gd name="T106" fmla="*/ 3724175 w 5367"/>
                  <a:gd name="T107" fmla="*/ 4757 h 941"/>
                  <a:gd name="T108" fmla="*/ 3768633 w 5367"/>
                  <a:gd name="T109" fmla="*/ 0 h 9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5367" h="941">
                    <a:moveTo>
                      <a:pt x="4755" y="0"/>
                    </a:moveTo>
                    <a:lnTo>
                      <a:pt x="4757" y="0"/>
                    </a:lnTo>
                    <a:lnTo>
                      <a:pt x="4760" y="0"/>
                    </a:lnTo>
                    <a:lnTo>
                      <a:pt x="4766" y="0"/>
                    </a:lnTo>
                    <a:lnTo>
                      <a:pt x="4770" y="2"/>
                    </a:lnTo>
                    <a:lnTo>
                      <a:pt x="4776" y="2"/>
                    </a:lnTo>
                    <a:lnTo>
                      <a:pt x="4782" y="4"/>
                    </a:lnTo>
                    <a:lnTo>
                      <a:pt x="4787" y="6"/>
                    </a:lnTo>
                    <a:lnTo>
                      <a:pt x="4793" y="8"/>
                    </a:lnTo>
                    <a:lnTo>
                      <a:pt x="4801" y="10"/>
                    </a:lnTo>
                    <a:lnTo>
                      <a:pt x="4808" y="14"/>
                    </a:lnTo>
                    <a:lnTo>
                      <a:pt x="4816" y="16"/>
                    </a:lnTo>
                    <a:lnTo>
                      <a:pt x="4826" y="20"/>
                    </a:lnTo>
                    <a:lnTo>
                      <a:pt x="4835" y="23"/>
                    </a:lnTo>
                    <a:lnTo>
                      <a:pt x="4845" y="27"/>
                    </a:lnTo>
                    <a:lnTo>
                      <a:pt x="4855" y="31"/>
                    </a:lnTo>
                    <a:lnTo>
                      <a:pt x="4866" y="35"/>
                    </a:lnTo>
                    <a:lnTo>
                      <a:pt x="4876" y="41"/>
                    </a:lnTo>
                    <a:lnTo>
                      <a:pt x="4889" y="45"/>
                    </a:lnTo>
                    <a:lnTo>
                      <a:pt x="4901" y="50"/>
                    </a:lnTo>
                    <a:lnTo>
                      <a:pt x="4914" y="56"/>
                    </a:lnTo>
                    <a:lnTo>
                      <a:pt x="4926" y="62"/>
                    </a:lnTo>
                    <a:lnTo>
                      <a:pt x="4941" y="68"/>
                    </a:lnTo>
                    <a:lnTo>
                      <a:pt x="4954" y="73"/>
                    </a:lnTo>
                    <a:lnTo>
                      <a:pt x="4970" y="81"/>
                    </a:lnTo>
                    <a:lnTo>
                      <a:pt x="4985" y="89"/>
                    </a:lnTo>
                    <a:lnTo>
                      <a:pt x="5000" y="94"/>
                    </a:lnTo>
                    <a:lnTo>
                      <a:pt x="5016" y="102"/>
                    </a:lnTo>
                    <a:lnTo>
                      <a:pt x="5033" y="110"/>
                    </a:lnTo>
                    <a:lnTo>
                      <a:pt x="5050" y="119"/>
                    </a:lnTo>
                    <a:lnTo>
                      <a:pt x="5068" y="127"/>
                    </a:lnTo>
                    <a:lnTo>
                      <a:pt x="5087" y="137"/>
                    </a:lnTo>
                    <a:lnTo>
                      <a:pt x="5106" y="146"/>
                    </a:lnTo>
                    <a:lnTo>
                      <a:pt x="5137" y="167"/>
                    </a:lnTo>
                    <a:lnTo>
                      <a:pt x="5165" y="190"/>
                    </a:lnTo>
                    <a:lnTo>
                      <a:pt x="5181" y="202"/>
                    </a:lnTo>
                    <a:lnTo>
                      <a:pt x="5194" y="213"/>
                    </a:lnTo>
                    <a:lnTo>
                      <a:pt x="5206" y="225"/>
                    </a:lnTo>
                    <a:lnTo>
                      <a:pt x="5219" y="236"/>
                    </a:lnTo>
                    <a:lnTo>
                      <a:pt x="5231" y="246"/>
                    </a:lnTo>
                    <a:lnTo>
                      <a:pt x="5242" y="258"/>
                    </a:lnTo>
                    <a:lnTo>
                      <a:pt x="5254" y="269"/>
                    </a:lnTo>
                    <a:lnTo>
                      <a:pt x="5263" y="279"/>
                    </a:lnTo>
                    <a:lnTo>
                      <a:pt x="5273" y="290"/>
                    </a:lnTo>
                    <a:lnTo>
                      <a:pt x="5283" y="300"/>
                    </a:lnTo>
                    <a:lnTo>
                      <a:pt x="5292" y="311"/>
                    </a:lnTo>
                    <a:lnTo>
                      <a:pt x="5300" y="321"/>
                    </a:lnTo>
                    <a:lnTo>
                      <a:pt x="5309" y="332"/>
                    </a:lnTo>
                    <a:lnTo>
                      <a:pt x="5317" y="342"/>
                    </a:lnTo>
                    <a:lnTo>
                      <a:pt x="5323" y="352"/>
                    </a:lnTo>
                    <a:lnTo>
                      <a:pt x="5331" y="363"/>
                    </a:lnTo>
                    <a:lnTo>
                      <a:pt x="5336" y="373"/>
                    </a:lnTo>
                    <a:lnTo>
                      <a:pt x="5342" y="382"/>
                    </a:lnTo>
                    <a:lnTo>
                      <a:pt x="5346" y="392"/>
                    </a:lnTo>
                    <a:lnTo>
                      <a:pt x="5350" y="402"/>
                    </a:lnTo>
                    <a:lnTo>
                      <a:pt x="5356" y="411"/>
                    </a:lnTo>
                    <a:lnTo>
                      <a:pt x="5357" y="421"/>
                    </a:lnTo>
                    <a:lnTo>
                      <a:pt x="5361" y="430"/>
                    </a:lnTo>
                    <a:lnTo>
                      <a:pt x="5363" y="440"/>
                    </a:lnTo>
                    <a:lnTo>
                      <a:pt x="5365" y="450"/>
                    </a:lnTo>
                    <a:lnTo>
                      <a:pt x="5367" y="459"/>
                    </a:lnTo>
                    <a:lnTo>
                      <a:pt x="5367" y="469"/>
                    </a:lnTo>
                    <a:lnTo>
                      <a:pt x="5367" y="478"/>
                    </a:lnTo>
                    <a:lnTo>
                      <a:pt x="5367" y="486"/>
                    </a:lnTo>
                    <a:lnTo>
                      <a:pt x="5367" y="492"/>
                    </a:lnTo>
                    <a:lnTo>
                      <a:pt x="5365" y="499"/>
                    </a:lnTo>
                    <a:lnTo>
                      <a:pt x="5361" y="507"/>
                    </a:lnTo>
                    <a:lnTo>
                      <a:pt x="5359" y="513"/>
                    </a:lnTo>
                    <a:lnTo>
                      <a:pt x="5356" y="519"/>
                    </a:lnTo>
                    <a:lnTo>
                      <a:pt x="5350" y="524"/>
                    </a:lnTo>
                    <a:lnTo>
                      <a:pt x="5344" y="530"/>
                    </a:lnTo>
                    <a:lnTo>
                      <a:pt x="5338" y="536"/>
                    </a:lnTo>
                    <a:lnTo>
                      <a:pt x="5332" y="542"/>
                    </a:lnTo>
                    <a:lnTo>
                      <a:pt x="5325" y="547"/>
                    </a:lnTo>
                    <a:lnTo>
                      <a:pt x="5317" y="551"/>
                    </a:lnTo>
                    <a:lnTo>
                      <a:pt x="5308" y="557"/>
                    </a:lnTo>
                    <a:lnTo>
                      <a:pt x="5298" y="561"/>
                    </a:lnTo>
                    <a:lnTo>
                      <a:pt x="5288" y="565"/>
                    </a:lnTo>
                    <a:lnTo>
                      <a:pt x="5277" y="569"/>
                    </a:lnTo>
                    <a:lnTo>
                      <a:pt x="5265" y="572"/>
                    </a:lnTo>
                    <a:lnTo>
                      <a:pt x="5254" y="576"/>
                    </a:lnTo>
                    <a:lnTo>
                      <a:pt x="5240" y="580"/>
                    </a:lnTo>
                    <a:lnTo>
                      <a:pt x="5227" y="582"/>
                    </a:lnTo>
                    <a:lnTo>
                      <a:pt x="5212" y="586"/>
                    </a:lnTo>
                    <a:lnTo>
                      <a:pt x="5198" y="588"/>
                    </a:lnTo>
                    <a:lnTo>
                      <a:pt x="5181" y="590"/>
                    </a:lnTo>
                    <a:lnTo>
                      <a:pt x="5165" y="592"/>
                    </a:lnTo>
                    <a:lnTo>
                      <a:pt x="5148" y="594"/>
                    </a:lnTo>
                    <a:lnTo>
                      <a:pt x="5131" y="595"/>
                    </a:lnTo>
                    <a:lnTo>
                      <a:pt x="5112" y="595"/>
                    </a:lnTo>
                    <a:lnTo>
                      <a:pt x="5093" y="597"/>
                    </a:lnTo>
                    <a:lnTo>
                      <a:pt x="5073" y="597"/>
                    </a:lnTo>
                    <a:lnTo>
                      <a:pt x="5052" y="599"/>
                    </a:lnTo>
                    <a:lnTo>
                      <a:pt x="5031" y="599"/>
                    </a:lnTo>
                    <a:lnTo>
                      <a:pt x="5010" y="599"/>
                    </a:lnTo>
                    <a:lnTo>
                      <a:pt x="4881" y="595"/>
                    </a:lnTo>
                    <a:lnTo>
                      <a:pt x="4818" y="595"/>
                    </a:lnTo>
                    <a:lnTo>
                      <a:pt x="4753" y="594"/>
                    </a:lnTo>
                    <a:lnTo>
                      <a:pt x="4686" y="592"/>
                    </a:lnTo>
                    <a:lnTo>
                      <a:pt x="4620" y="590"/>
                    </a:lnTo>
                    <a:lnTo>
                      <a:pt x="4553" y="590"/>
                    </a:lnTo>
                    <a:lnTo>
                      <a:pt x="4486" y="588"/>
                    </a:lnTo>
                    <a:lnTo>
                      <a:pt x="4419" y="588"/>
                    </a:lnTo>
                    <a:lnTo>
                      <a:pt x="4352" y="586"/>
                    </a:lnTo>
                    <a:lnTo>
                      <a:pt x="4282" y="586"/>
                    </a:lnTo>
                    <a:lnTo>
                      <a:pt x="4213" y="584"/>
                    </a:lnTo>
                    <a:lnTo>
                      <a:pt x="4142" y="584"/>
                    </a:lnTo>
                    <a:lnTo>
                      <a:pt x="4073" y="584"/>
                    </a:lnTo>
                    <a:lnTo>
                      <a:pt x="4002" y="584"/>
                    </a:lnTo>
                    <a:lnTo>
                      <a:pt x="3929" y="584"/>
                    </a:lnTo>
                    <a:lnTo>
                      <a:pt x="3852" y="584"/>
                    </a:lnTo>
                    <a:lnTo>
                      <a:pt x="3774" y="584"/>
                    </a:lnTo>
                    <a:lnTo>
                      <a:pt x="3691" y="586"/>
                    </a:lnTo>
                    <a:lnTo>
                      <a:pt x="3605" y="588"/>
                    </a:lnTo>
                    <a:lnTo>
                      <a:pt x="3517" y="590"/>
                    </a:lnTo>
                    <a:lnTo>
                      <a:pt x="3426" y="594"/>
                    </a:lnTo>
                    <a:lnTo>
                      <a:pt x="3332" y="597"/>
                    </a:lnTo>
                    <a:lnTo>
                      <a:pt x="3234" y="601"/>
                    </a:lnTo>
                    <a:lnTo>
                      <a:pt x="3135" y="607"/>
                    </a:lnTo>
                    <a:lnTo>
                      <a:pt x="3033" y="613"/>
                    </a:lnTo>
                    <a:lnTo>
                      <a:pt x="2927" y="620"/>
                    </a:lnTo>
                    <a:lnTo>
                      <a:pt x="2818" y="628"/>
                    </a:lnTo>
                    <a:lnTo>
                      <a:pt x="2708" y="636"/>
                    </a:lnTo>
                    <a:lnTo>
                      <a:pt x="2593" y="643"/>
                    </a:lnTo>
                    <a:lnTo>
                      <a:pt x="2476" y="653"/>
                    </a:lnTo>
                    <a:lnTo>
                      <a:pt x="2357" y="665"/>
                    </a:lnTo>
                    <a:lnTo>
                      <a:pt x="2180" y="676"/>
                    </a:lnTo>
                    <a:lnTo>
                      <a:pt x="2002" y="691"/>
                    </a:lnTo>
                    <a:lnTo>
                      <a:pt x="1821" y="713"/>
                    </a:lnTo>
                    <a:lnTo>
                      <a:pt x="1637" y="736"/>
                    </a:lnTo>
                    <a:lnTo>
                      <a:pt x="1449" y="766"/>
                    </a:lnTo>
                    <a:lnTo>
                      <a:pt x="1259" y="801"/>
                    </a:lnTo>
                    <a:lnTo>
                      <a:pt x="1065" y="839"/>
                    </a:lnTo>
                    <a:lnTo>
                      <a:pt x="867" y="883"/>
                    </a:lnTo>
                    <a:lnTo>
                      <a:pt x="841" y="891"/>
                    </a:lnTo>
                    <a:lnTo>
                      <a:pt x="816" y="897"/>
                    </a:lnTo>
                    <a:lnTo>
                      <a:pt x="791" y="904"/>
                    </a:lnTo>
                    <a:lnTo>
                      <a:pt x="768" y="908"/>
                    </a:lnTo>
                    <a:lnTo>
                      <a:pt x="746" y="914"/>
                    </a:lnTo>
                    <a:lnTo>
                      <a:pt x="725" y="920"/>
                    </a:lnTo>
                    <a:lnTo>
                      <a:pt x="706" y="924"/>
                    </a:lnTo>
                    <a:lnTo>
                      <a:pt x="687" y="928"/>
                    </a:lnTo>
                    <a:lnTo>
                      <a:pt x="672" y="929"/>
                    </a:lnTo>
                    <a:lnTo>
                      <a:pt x="656" y="933"/>
                    </a:lnTo>
                    <a:lnTo>
                      <a:pt x="641" y="935"/>
                    </a:lnTo>
                    <a:lnTo>
                      <a:pt x="629" y="937"/>
                    </a:lnTo>
                    <a:lnTo>
                      <a:pt x="618" y="939"/>
                    </a:lnTo>
                    <a:lnTo>
                      <a:pt x="608" y="939"/>
                    </a:lnTo>
                    <a:lnTo>
                      <a:pt x="601" y="939"/>
                    </a:lnTo>
                    <a:lnTo>
                      <a:pt x="593" y="941"/>
                    </a:lnTo>
                    <a:lnTo>
                      <a:pt x="578" y="939"/>
                    </a:lnTo>
                    <a:lnTo>
                      <a:pt x="560" y="939"/>
                    </a:lnTo>
                    <a:lnTo>
                      <a:pt x="543" y="935"/>
                    </a:lnTo>
                    <a:lnTo>
                      <a:pt x="526" y="933"/>
                    </a:lnTo>
                    <a:lnTo>
                      <a:pt x="507" y="928"/>
                    </a:lnTo>
                    <a:lnTo>
                      <a:pt x="485" y="924"/>
                    </a:lnTo>
                    <a:lnTo>
                      <a:pt x="466" y="918"/>
                    </a:lnTo>
                    <a:lnTo>
                      <a:pt x="443" y="910"/>
                    </a:lnTo>
                    <a:lnTo>
                      <a:pt x="422" y="903"/>
                    </a:lnTo>
                    <a:lnTo>
                      <a:pt x="399" y="893"/>
                    </a:lnTo>
                    <a:lnTo>
                      <a:pt x="374" y="883"/>
                    </a:lnTo>
                    <a:lnTo>
                      <a:pt x="349" y="872"/>
                    </a:lnTo>
                    <a:lnTo>
                      <a:pt x="324" y="860"/>
                    </a:lnTo>
                    <a:lnTo>
                      <a:pt x="297" y="847"/>
                    </a:lnTo>
                    <a:lnTo>
                      <a:pt x="270" y="833"/>
                    </a:lnTo>
                    <a:lnTo>
                      <a:pt x="242" y="818"/>
                    </a:lnTo>
                    <a:lnTo>
                      <a:pt x="213" y="801"/>
                    </a:lnTo>
                    <a:lnTo>
                      <a:pt x="186" y="785"/>
                    </a:lnTo>
                    <a:lnTo>
                      <a:pt x="161" y="768"/>
                    </a:lnTo>
                    <a:lnTo>
                      <a:pt x="136" y="753"/>
                    </a:lnTo>
                    <a:lnTo>
                      <a:pt x="115" y="737"/>
                    </a:lnTo>
                    <a:lnTo>
                      <a:pt x="96" y="722"/>
                    </a:lnTo>
                    <a:lnTo>
                      <a:pt x="77" y="707"/>
                    </a:lnTo>
                    <a:lnTo>
                      <a:pt x="61" y="691"/>
                    </a:lnTo>
                    <a:lnTo>
                      <a:pt x="46" y="678"/>
                    </a:lnTo>
                    <a:lnTo>
                      <a:pt x="34" y="665"/>
                    </a:lnTo>
                    <a:lnTo>
                      <a:pt x="23" y="651"/>
                    </a:lnTo>
                    <a:lnTo>
                      <a:pt x="15" y="638"/>
                    </a:lnTo>
                    <a:lnTo>
                      <a:pt x="11" y="632"/>
                    </a:lnTo>
                    <a:lnTo>
                      <a:pt x="7" y="626"/>
                    </a:lnTo>
                    <a:lnTo>
                      <a:pt x="6" y="618"/>
                    </a:lnTo>
                    <a:lnTo>
                      <a:pt x="4" y="613"/>
                    </a:lnTo>
                    <a:lnTo>
                      <a:pt x="2" y="607"/>
                    </a:lnTo>
                    <a:lnTo>
                      <a:pt x="0" y="601"/>
                    </a:lnTo>
                    <a:lnTo>
                      <a:pt x="0" y="597"/>
                    </a:lnTo>
                    <a:lnTo>
                      <a:pt x="0" y="592"/>
                    </a:lnTo>
                    <a:lnTo>
                      <a:pt x="0" y="580"/>
                    </a:lnTo>
                    <a:lnTo>
                      <a:pt x="2" y="569"/>
                    </a:lnTo>
                    <a:lnTo>
                      <a:pt x="4" y="557"/>
                    </a:lnTo>
                    <a:lnTo>
                      <a:pt x="9" y="547"/>
                    </a:lnTo>
                    <a:lnTo>
                      <a:pt x="13" y="538"/>
                    </a:lnTo>
                    <a:lnTo>
                      <a:pt x="21" y="528"/>
                    </a:lnTo>
                    <a:lnTo>
                      <a:pt x="29" y="521"/>
                    </a:lnTo>
                    <a:lnTo>
                      <a:pt x="38" y="513"/>
                    </a:lnTo>
                    <a:lnTo>
                      <a:pt x="48" y="505"/>
                    </a:lnTo>
                    <a:lnTo>
                      <a:pt x="61" y="498"/>
                    </a:lnTo>
                    <a:lnTo>
                      <a:pt x="73" y="492"/>
                    </a:lnTo>
                    <a:lnTo>
                      <a:pt x="88" y="486"/>
                    </a:lnTo>
                    <a:lnTo>
                      <a:pt x="103" y="482"/>
                    </a:lnTo>
                    <a:lnTo>
                      <a:pt x="121" y="476"/>
                    </a:lnTo>
                    <a:lnTo>
                      <a:pt x="140" y="473"/>
                    </a:lnTo>
                    <a:lnTo>
                      <a:pt x="159" y="471"/>
                    </a:lnTo>
                    <a:lnTo>
                      <a:pt x="213" y="469"/>
                    </a:lnTo>
                    <a:lnTo>
                      <a:pt x="267" y="469"/>
                    </a:lnTo>
                    <a:lnTo>
                      <a:pt x="318" y="467"/>
                    </a:lnTo>
                    <a:lnTo>
                      <a:pt x="370" y="467"/>
                    </a:lnTo>
                    <a:lnTo>
                      <a:pt x="420" y="465"/>
                    </a:lnTo>
                    <a:lnTo>
                      <a:pt x="470" y="463"/>
                    </a:lnTo>
                    <a:lnTo>
                      <a:pt x="518" y="463"/>
                    </a:lnTo>
                    <a:lnTo>
                      <a:pt x="566" y="461"/>
                    </a:lnTo>
                    <a:lnTo>
                      <a:pt x="612" y="459"/>
                    </a:lnTo>
                    <a:lnTo>
                      <a:pt x="658" y="457"/>
                    </a:lnTo>
                    <a:lnTo>
                      <a:pt x="704" y="455"/>
                    </a:lnTo>
                    <a:lnTo>
                      <a:pt x="748" y="453"/>
                    </a:lnTo>
                    <a:lnTo>
                      <a:pt x="793" y="451"/>
                    </a:lnTo>
                    <a:lnTo>
                      <a:pt x="835" y="450"/>
                    </a:lnTo>
                    <a:lnTo>
                      <a:pt x="875" y="446"/>
                    </a:lnTo>
                    <a:lnTo>
                      <a:pt x="915" y="444"/>
                    </a:lnTo>
                    <a:lnTo>
                      <a:pt x="956" y="442"/>
                    </a:lnTo>
                    <a:lnTo>
                      <a:pt x="994" y="438"/>
                    </a:lnTo>
                    <a:lnTo>
                      <a:pt x="1033" y="436"/>
                    </a:lnTo>
                    <a:lnTo>
                      <a:pt x="1069" y="432"/>
                    </a:lnTo>
                    <a:lnTo>
                      <a:pt x="1105" y="428"/>
                    </a:lnTo>
                    <a:lnTo>
                      <a:pt x="1140" y="425"/>
                    </a:lnTo>
                    <a:lnTo>
                      <a:pt x="1175" y="421"/>
                    </a:lnTo>
                    <a:lnTo>
                      <a:pt x="1209" y="417"/>
                    </a:lnTo>
                    <a:lnTo>
                      <a:pt x="1242" y="413"/>
                    </a:lnTo>
                    <a:lnTo>
                      <a:pt x="1272" y="409"/>
                    </a:lnTo>
                    <a:lnTo>
                      <a:pt x="1303" y="405"/>
                    </a:lnTo>
                    <a:lnTo>
                      <a:pt x="1334" y="402"/>
                    </a:lnTo>
                    <a:lnTo>
                      <a:pt x="1363" y="396"/>
                    </a:lnTo>
                    <a:lnTo>
                      <a:pt x="1390" y="390"/>
                    </a:lnTo>
                    <a:lnTo>
                      <a:pt x="1416" y="386"/>
                    </a:lnTo>
                    <a:lnTo>
                      <a:pt x="1443" y="380"/>
                    </a:lnTo>
                    <a:lnTo>
                      <a:pt x="1541" y="369"/>
                    </a:lnTo>
                    <a:lnTo>
                      <a:pt x="1641" y="357"/>
                    </a:lnTo>
                    <a:lnTo>
                      <a:pt x="1741" y="346"/>
                    </a:lnTo>
                    <a:lnTo>
                      <a:pt x="1843" y="334"/>
                    </a:lnTo>
                    <a:lnTo>
                      <a:pt x="2050" y="313"/>
                    </a:lnTo>
                    <a:lnTo>
                      <a:pt x="2261" y="294"/>
                    </a:lnTo>
                    <a:lnTo>
                      <a:pt x="2478" y="277"/>
                    </a:lnTo>
                    <a:lnTo>
                      <a:pt x="2701" y="260"/>
                    </a:lnTo>
                    <a:lnTo>
                      <a:pt x="2925" y="242"/>
                    </a:lnTo>
                    <a:lnTo>
                      <a:pt x="3156" y="227"/>
                    </a:lnTo>
                    <a:lnTo>
                      <a:pt x="3263" y="215"/>
                    </a:lnTo>
                    <a:lnTo>
                      <a:pt x="3369" y="204"/>
                    </a:lnTo>
                    <a:lnTo>
                      <a:pt x="3470" y="194"/>
                    </a:lnTo>
                    <a:lnTo>
                      <a:pt x="3568" y="183"/>
                    </a:lnTo>
                    <a:lnTo>
                      <a:pt x="3664" y="173"/>
                    </a:lnTo>
                    <a:lnTo>
                      <a:pt x="3756" y="162"/>
                    </a:lnTo>
                    <a:lnTo>
                      <a:pt x="3845" y="150"/>
                    </a:lnTo>
                    <a:lnTo>
                      <a:pt x="3931" y="139"/>
                    </a:lnTo>
                    <a:lnTo>
                      <a:pt x="4014" y="127"/>
                    </a:lnTo>
                    <a:lnTo>
                      <a:pt x="4094" y="116"/>
                    </a:lnTo>
                    <a:lnTo>
                      <a:pt x="4171" y="104"/>
                    </a:lnTo>
                    <a:lnTo>
                      <a:pt x="4244" y="93"/>
                    </a:lnTo>
                    <a:lnTo>
                      <a:pt x="4313" y="79"/>
                    </a:lnTo>
                    <a:lnTo>
                      <a:pt x="4380" y="68"/>
                    </a:lnTo>
                    <a:lnTo>
                      <a:pt x="4444" y="54"/>
                    </a:lnTo>
                    <a:lnTo>
                      <a:pt x="4505" y="41"/>
                    </a:lnTo>
                    <a:lnTo>
                      <a:pt x="4528" y="35"/>
                    </a:lnTo>
                    <a:lnTo>
                      <a:pt x="4551" y="31"/>
                    </a:lnTo>
                    <a:lnTo>
                      <a:pt x="4572" y="27"/>
                    </a:lnTo>
                    <a:lnTo>
                      <a:pt x="4592" y="23"/>
                    </a:lnTo>
                    <a:lnTo>
                      <a:pt x="4611" y="20"/>
                    </a:lnTo>
                    <a:lnTo>
                      <a:pt x="4630" y="16"/>
                    </a:lnTo>
                    <a:lnTo>
                      <a:pt x="4647" y="14"/>
                    </a:lnTo>
                    <a:lnTo>
                      <a:pt x="4663" y="10"/>
                    </a:lnTo>
                    <a:lnTo>
                      <a:pt x="4678" y="8"/>
                    </a:lnTo>
                    <a:lnTo>
                      <a:pt x="4691" y="6"/>
                    </a:lnTo>
                    <a:lnTo>
                      <a:pt x="4705" y="4"/>
                    </a:lnTo>
                    <a:lnTo>
                      <a:pt x="4716" y="2"/>
                    </a:lnTo>
                    <a:lnTo>
                      <a:pt x="4728" y="0"/>
                    </a:lnTo>
                    <a:lnTo>
                      <a:pt x="4737" y="0"/>
                    </a:lnTo>
                    <a:lnTo>
                      <a:pt x="4747" y="0"/>
                    </a:lnTo>
                    <a:lnTo>
                      <a:pt x="4755" y="0"/>
                    </a:lnTo>
                  </a:path>
                </a:pathLst>
              </a:custGeom>
              <a:solidFill>
                <a:srgbClr val="FF0000"/>
              </a:solidFill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4191000" y="1219200"/>
            <a:ext cx="838200" cy="1979613"/>
            <a:chOff x="2646363" y="2025650"/>
            <a:chExt cx="2382837" cy="4221163"/>
          </a:xfrm>
        </p:grpSpPr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2646363" y="3208338"/>
              <a:ext cx="2382837" cy="534987"/>
            </a:xfrm>
            <a:custGeom>
              <a:avLst/>
              <a:gdLst>
                <a:gd name="T0" fmla="*/ 1609372749 w 3000"/>
                <a:gd name="T1" fmla="*/ 1259680 h 674"/>
                <a:gd name="T2" fmla="*/ 1623882633 w 3000"/>
                <a:gd name="T3" fmla="*/ 5040308 h 674"/>
                <a:gd name="T4" fmla="*/ 1646594239 w 3000"/>
                <a:gd name="T5" fmla="*/ 11340295 h 674"/>
                <a:gd name="T6" fmla="*/ 1676877308 w 3000"/>
                <a:gd name="T7" fmla="*/ 22051146 h 674"/>
                <a:gd name="T8" fmla="*/ 1713468141 w 3000"/>
                <a:gd name="T9" fmla="*/ 35282154 h 674"/>
                <a:gd name="T10" fmla="*/ 1760783325 w 3000"/>
                <a:gd name="T11" fmla="*/ 59223223 h 674"/>
                <a:gd name="T12" fmla="*/ 1808100098 w 3000"/>
                <a:gd name="T13" fmla="*/ 93245685 h 674"/>
                <a:gd name="T14" fmla="*/ 1845321589 w 3000"/>
                <a:gd name="T15" fmla="*/ 123487546 h 674"/>
                <a:gd name="T16" fmla="*/ 1870555824 w 3000"/>
                <a:gd name="T17" fmla="*/ 148689076 h 674"/>
                <a:gd name="T18" fmla="*/ 1886328612 w 3000"/>
                <a:gd name="T19" fmla="*/ 172000689 h 674"/>
                <a:gd name="T20" fmla="*/ 1892636773 w 3000"/>
                <a:gd name="T21" fmla="*/ 191531676 h 674"/>
                <a:gd name="T22" fmla="*/ 1885697954 w 3000"/>
                <a:gd name="T23" fmla="*/ 207912274 h 674"/>
                <a:gd name="T24" fmla="*/ 1869925167 w 3000"/>
                <a:gd name="T25" fmla="*/ 223033241 h 674"/>
                <a:gd name="T26" fmla="*/ 1844060274 w 3000"/>
                <a:gd name="T27" fmla="*/ 233744090 h 674"/>
                <a:gd name="T28" fmla="*/ 1810622728 w 3000"/>
                <a:gd name="T29" fmla="*/ 240674312 h 674"/>
                <a:gd name="T30" fmla="*/ 1768985048 w 3000"/>
                <a:gd name="T31" fmla="*/ 244454938 h 674"/>
                <a:gd name="T32" fmla="*/ 1669936900 w 3000"/>
                <a:gd name="T33" fmla="*/ 249495244 h 674"/>
                <a:gd name="T34" fmla="*/ 1539975821 w 3000"/>
                <a:gd name="T35" fmla="*/ 256425467 h 674"/>
                <a:gd name="T36" fmla="*/ 1403706183 w 3000"/>
                <a:gd name="T37" fmla="*/ 266506079 h 674"/>
                <a:gd name="T38" fmla="*/ 1261758246 w 3000"/>
                <a:gd name="T39" fmla="*/ 278476607 h 674"/>
                <a:gd name="T40" fmla="*/ 1112870696 w 3000"/>
                <a:gd name="T41" fmla="*/ 292967288 h 674"/>
                <a:gd name="T42" fmla="*/ 994265817 w 3000"/>
                <a:gd name="T43" fmla="*/ 306198290 h 674"/>
                <a:gd name="T44" fmla="*/ 948211153 w 3000"/>
                <a:gd name="T45" fmla="*/ 312499069 h 674"/>
                <a:gd name="T46" fmla="*/ 898371750 w 3000"/>
                <a:gd name="T47" fmla="*/ 318168818 h 674"/>
                <a:gd name="T48" fmla="*/ 810048550 w 3000"/>
                <a:gd name="T49" fmla="*/ 331399819 h 674"/>
                <a:gd name="T50" fmla="*/ 693967095 w 3000"/>
                <a:gd name="T51" fmla="*/ 349671127 h 674"/>
                <a:gd name="T52" fmla="*/ 567791151 w 3000"/>
                <a:gd name="T53" fmla="*/ 370462588 h 674"/>
                <a:gd name="T54" fmla="*/ 430890856 w 3000"/>
                <a:gd name="T55" fmla="*/ 395664117 h 674"/>
                <a:gd name="T56" fmla="*/ 365279361 w 3000"/>
                <a:gd name="T57" fmla="*/ 410154799 h 674"/>
                <a:gd name="T58" fmla="*/ 341305646 w 3000"/>
                <a:gd name="T59" fmla="*/ 415195105 h 674"/>
                <a:gd name="T60" fmla="*/ 321748120 w 3000"/>
                <a:gd name="T61" fmla="*/ 419605273 h 674"/>
                <a:gd name="T62" fmla="*/ 304714813 w 3000"/>
                <a:gd name="T63" fmla="*/ 422125426 h 674"/>
                <a:gd name="T64" fmla="*/ 293989667 w 3000"/>
                <a:gd name="T65" fmla="*/ 424645579 h 674"/>
                <a:gd name="T66" fmla="*/ 276955565 w 3000"/>
                <a:gd name="T67" fmla="*/ 424645579 h 674"/>
                <a:gd name="T68" fmla="*/ 242888156 w 3000"/>
                <a:gd name="T69" fmla="*/ 422125426 h 674"/>
                <a:gd name="T70" fmla="*/ 209452198 w 3000"/>
                <a:gd name="T71" fmla="*/ 416454883 h 674"/>
                <a:gd name="T72" fmla="*/ 175384739 w 3000"/>
                <a:gd name="T73" fmla="*/ 405114493 h 674"/>
                <a:gd name="T74" fmla="*/ 141316535 w 3000"/>
                <a:gd name="T75" fmla="*/ 391883491 h 674"/>
                <a:gd name="T76" fmla="*/ 108511234 w 3000"/>
                <a:gd name="T77" fmla="*/ 373612183 h 674"/>
                <a:gd name="T78" fmla="*/ 72551034 w 3000"/>
                <a:gd name="T79" fmla="*/ 357231586 h 674"/>
                <a:gd name="T80" fmla="*/ 42269144 w 3000"/>
                <a:gd name="T81" fmla="*/ 340220752 h 674"/>
                <a:gd name="T82" fmla="*/ 20188189 w 3000"/>
                <a:gd name="T83" fmla="*/ 324469597 h 674"/>
                <a:gd name="T84" fmla="*/ 6939616 w 3000"/>
                <a:gd name="T85" fmla="*/ 308718443 h 674"/>
                <a:gd name="T86" fmla="*/ 0 w 3000"/>
                <a:gd name="T87" fmla="*/ 294227761 h 674"/>
                <a:gd name="T88" fmla="*/ 1262109 w 3000"/>
                <a:gd name="T89" fmla="*/ 284147149 h 674"/>
                <a:gd name="T90" fmla="*/ 6939616 w 3000"/>
                <a:gd name="T91" fmla="*/ 277216927 h 674"/>
                <a:gd name="T92" fmla="*/ 18926080 w 3000"/>
                <a:gd name="T93" fmla="*/ 268395995 h 674"/>
                <a:gd name="T94" fmla="*/ 37221503 w 3000"/>
                <a:gd name="T95" fmla="*/ 261465773 h 674"/>
                <a:gd name="T96" fmla="*/ 60564573 w 3000"/>
                <a:gd name="T97" fmla="*/ 253905314 h 674"/>
                <a:gd name="T98" fmla="*/ 176646053 w 3000"/>
                <a:gd name="T99" fmla="*/ 236264243 h 674"/>
                <a:gd name="T100" fmla="*/ 457387200 w 3000"/>
                <a:gd name="T101" fmla="*/ 194682066 h 674"/>
                <a:gd name="T102" fmla="*/ 717940810 w 3000"/>
                <a:gd name="T103" fmla="*/ 156249534 h 674"/>
                <a:gd name="T104" fmla="*/ 957674984 w 3000"/>
                <a:gd name="T105" fmla="*/ 118447240 h 674"/>
                <a:gd name="T106" fmla="*/ 1177851434 w 3000"/>
                <a:gd name="T107" fmla="*/ 80014684 h 674"/>
                <a:gd name="T108" fmla="*/ 1377840496 w 3000"/>
                <a:gd name="T109" fmla="*/ 42212376 h 674"/>
                <a:gd name="T110" fmla="*/ 1438404250 w 3000"/>
                <a:gd name="T111" fmla="*/ 27721695 h 674"/>
                <a:gd name="T112" fmla="*/ 1490767076 w 3000"/>
                <a:gd name="T113" fmla="*/ 17010840 h 674"/>
                <a:gd name="T114" fmla="*/ 1534298316 w 3000"/>
                <a:gd name="T115" fmla="*/ 8820142 h 674"/>
                <a:gd name="T116" fmla="*/ 1568996383 w 3000"/>
                <a:gd name="T117" fmla="*/ 2520154 h 674"/>
                <a:gd name="T118" fmla="*/ 1596124179 w 3000"/>
                <a:gd name="T119" fmla="*/ 0 h 674"/>
                <a:gd name="T120" fmla="*/ 1603063793 w 3000"/>
                <a:gd name="T121" fmla="*/ 0 h 6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0"/>
                <a:gd name="T184" fmla="*/ 0 h 674"/>
                <a:gd name="T185" fmla="*/ 3000 w 3000"/>
                <a:gd name="T186" fmla="*/ 674 h 67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0" h="674">
                  <a:moveTo>
                    <a:pt x="2541" y="0"/>
                  </a:moveTo>
                  <a:lnTo>
                    <a:pt x="2545" y="0"/>
                  </a:lnTo>
                  <a:lnTo>
                    <a:pt x="2551" y="2"/>
                  </a:lnTo>
                  <a:lnTo>
                    <a:pt x="2557" y="2"/>
                  </a:lnTo>
                  <a:lnTo>
                    <a:pt x="2564" y="4"/>
                  </a:lnTo>
                  <a:lnTo>
                    <a:pt x="2574" y="8"/>
                  </a:lnTo>
                  <a:lnTo>
                    <a:pt x="2585" y="10"/>
                  </a:lnTo>
                  <a:lnTo>
                    <a:pt x="2597" y="14"/>
                  </a:lnTo>
                  <a:lnTo>
                    <a:pt x="2610" y="18"/>
                  </a:lnTo>
                  <a:lnTo>
                    <a:pt x="2626" y="23"/>
                  </a:lnTo>
                  <a:lnTo>
                    <a:pt x="2641" y="29"/>
                  </a:lnTo>
                  <a:lnTo>
                    <a:pt x="2658" y="35"/>
                  </a:lnTo>
                  <a:lnTo>
                    <a:pt x="2676" y="41"/>
                  </a:lnTo>
                  <a:lnTo>
                    <a:pt x="2697" y="48"/>
                  </a:lnTo>
                  <a:lnTo>
                    <a:pt x="2716" y="56"/>
                  </a:lnTo>
                  <a:lnTo>
                    <a:pt x="2739" y="66"/>
                  </a:lnTo>
                  <a:lnTo>
                    <a:pt x="2762" y="75"/>
                  </a:lnTo>
                  <a:lnTo>
                    <a:pt x="2791" y="94"/>
                  </a:lnTo>
                  <a:lnTo>
                    <a:pt x="2818" y="114"/>
                  </a:lnTo>
                  <a:lnTo>
                    <a:pt x="2843" y="131"/>
                  </a:lnTo>
                  <a:lnTo>
                    <a:pt x="2866" y="148"/>
                  </a:lnTo>
                  <a:lnTo>
                    <a:pt x="2887" y="165"/>
                  </a:lnTo>
                  <a:lnTo>
                    <a:pt x="2906" y="181"/>
                  </a:lnTo>
                  <a:lnTo>
                    <a:pt x="2925" y="196"/>
                  </a:lnTo>
                  <a:lnTo>
                    <a:pt x="2941" y="210"/>
                  </a:lnTo>
                  <a:lnTo>
                    <a:pt x="2954" y="223"/>
                  </a:lnTo>
                  <a:lnTo>
                    <a:pt x="2965" y="236"/>
                  </a:lnTo>
                  <a:lnTo>
                    <a:pt x="2977" y="250"/>
                  </a:lnTo>
                  <a:lnTo>
                    <a:pt x="2985" y="261"/>
                  </a:lnTo>
                  <a:lnTo>
                    <a:pt x="2990" y="273"/>
                  </a:lnTo>
                  <a:lnTo>
                    <a:pt x="2996" y="284"/>
                  </a:lnTo>
                  <a:lnTo>
                    <a:pt x="2998" y="294"/>
                  </a:lnTo>
                  <a:lnTo>
                    <a:pt x="3000" y="304"/>
                  </a:lnTo>
                  <a:lnTo>
                    <a:pt x="2998" y="313"/>
                  </a:lnTo>
                  <a:lnTo>
                    <a:pt x="2994" y="323"/>
                  </a:lnTo>
                  <a:lnTo>
                    <a:pt x="2989" y="330"/>
                  </a:lnTo>
                  <a:lnTo>
                    <a:pt x="2981" y="340"/>
                  </a:lnTo>
                  <a:lnTo>
                    <a:pt x="2973" y="346"/>
                  </a:lnTo>
                  <a:lnTo>
                    <a:pt x="2964" y="354"/>
                  </a:lnTo>
                  <a:lnTo>
                    <a:pt x="2952" y="359"/>
                  </a:lnTo>
                  <a:lnTo>
                    <a:pt x="2939" y="365"/>
                  </a:lnTo>
                  <a:lnTo>
                    <a:pt x="2923" y="371"/>
                  </a:lnTo>
                  <a:lnTo>
                    <a:pt x="2908" y="375"/>
                  </a:lnTo>
                  <a:lnTo>
                    <a:pt x="2889" y="378"/>
                  </a:lnTo>
                  <a:lnTo>
                    <a:pt x="2870" y="382"/>
                  </a:lnTo>
                  <a:lnTo>
                    <a:pt x="2850" y="384"/>
                  </a:lnTo>
                  <a:lnTo>
                    <a:pt x="2827" y="386"/>
                  </a:lnTo>
                  <a:lnTo>
                    <a:pt x="2804" y="388"/>
                  </a:lnTo>
                  <a:lnTo>
                    <a:pt x="2779" y="390"/>
                  </a:lnTo>
                  <a:lnTo>
                    <a:pt x="2714" y="392"/>
                  </a:lnTo>
                  <a:lnTo>
                    <a:pt x="2647" y="396"/>
                  </a:lnTo>
                  <a:lnTo>
                    <a:pt x="2580" y="400"/>
                  </a:lnTo>
                  <a:lnTo>
                    <a:pt x="2511" y="403"/>
                  </a:lnTo>
                  <a:lnTo>
                    <a:pt x="2441" y="407"/>
                  </a:lnTo>
                  <a:lnTo>
                    <a:pt x="2370" y="411"/>
                  </a:lnTo>
                  <a:lnTo>
                    <a:pt x="2299" y="417"/>
                  </a:lnTo>
                  <a:lnTo>
                    <a:pt x="2225" y="423"/>
                  </a:lnTo>
                  <a:lnTo>
                    <a:pt x="2152" y="428"/>
                  </a:lnTo>
                  <a:lnTo>
                    <a:pt x="2077" y="434"/>
                  </a:lnTo>
                  <a:lnTo>
                    <a:pt x="2000" y="442"/>
                  </a:lnTo>
                  <a:lnTo>
                    <a:pt x="1921" y="449"/>
                  </a:lnTo>
                  <a:lnTo>
                    <a:pt x="1842" y="457"/>
                  </a:lnTo>
                  <a:lnTo>
                    <a:pt x="1764" y="465"/>
                  </a:lnTo>
                  <a:lnTo>
                    <a:pt x="1683" y="473"/>
                  </a:lnTo>
                  <a:lnTo>
                    <a:pt x="1601" y="482"/>
                  </a:lnTo>
                  <a:lnTo>
                    <a:pt x="1576" y="486"/>
                  </a:lnTo>
                  <a:lnTo>
                    <a:pt x="1553" y="488"/>
                  </a:lnTo>
                  <a:lnTo>
                    <a:pt x="1528" y="492"/>
                  </a:lnTo>
                  <a:lnTo>
                    <a:pt x="1503" y="496"/>
                  </a:lnTo>
                  <a:lnTo>
                    <a:pt x="1478" y="499"/>
                  </a:lnTo>
                  <a:lnTo>
                    <a:pt x="1451" y="501"/>
                  </a:lnTo>
                  <a:lnTo>
                    <a:pt x="1424" y="505"/>
                  </a:lnTo>
                  <a:lnTo>
                    <a:pt x="1397" y="509"/>
                  </a:lnTo>
                  <a:lnTo>
                    <a:pt x="1341" y="517"/>
                  </a:lnTo>
                  <a:lnTo>
                    <a:pt x="1284" y="526"/>
                  </a:lnTo>
                  <a:lnTo>
                    <a:pt x="1224" y="534"/>
                  </a:lnTo>
                  <a:lnTo>
                    <a:pt x="1163" y="544"/>
                  </a:lnTo>
                  <a:lnTo>
                    <a:pt x="1100" y="555"/>
                  </a:lnTo>
                  <a:lnTo>
                    <a:pt x="1034" y="565"/>
                  </a:lnTo>
                  <a:lnTo>
                    <a:pt x="969" y="576"/>
                  </a:lnTo>
                  <a:lnTo>
                    <a:pt x="900" y="588"/>
                  </a:lnTo>
                  <a:lnTo>
                    <a:pt x="829" y="601"/>
                  </a:lnTo>
                  <a:lnTo>
                    <a:pt x="756" y="615"/>
                  </a:lnTo>
                  <a:lnTo>
                    <a:pt x="683" y="628"/>
                  </a:lnTo>
                  <a:lnTo>
                    <a:pt x="606" y="643"/>
                  </a:lnTo>
                  <a:lnTo>
                    <a:pt x="593" y="647"/>
                  </a:lnTo>
                  <a:lnTo>
                    <a:pt x="579" y="651"/>
                  </a:lnTo>
                  <a:lnTo>
                    <a:pt x="566" y="653"/>
                  </a:lnTo>
                  <a:lnTo>
                    <a:pt x="552" y="657"/>
                  </a:lnTo>
                  <a:lnTo>
                    <a:pt x="541" y="659"/>
                  </a:lnTo>
                  <a:lnTo>
                    <a:pt x="529" y="661"/>
                  </a:lnTo>
                  <a:lnTo>
                    <a:pt x="520" y="664"/>
                  </a:lnTo>
                  <a:lnTo>
                    <a:pt x="510" y="666"/>
                  </a:lnTo>
                  <a:lnTo>
                    <a:pt x="501" y="668"/>
                  </a:lnTo>
                  <a:lnTo>
                    <a:pt x="491" y="670"/>
                  </a:lnTo>
                  <a:lnTo>
                    <a:pt x="483" y="670"/>
                  </a:lnTo>
                  <a:lnTo>
                    <a:pt x="478" y="672"/>
                  </a:lnTo>
                  <a:lnTo>
                    <a:pt x="472" y="672"/>
                  </a:lnTo>
                  <a:lnTo>
                    <a:pt x="466" y="674"/>
                  </a:lnTo>
                  <a:lnTo>
                    <a:pt x="460" y="674"/>
                  </a:lnTo>
                  <a:lnTo>
                    <a:pt x="458" y="674"/>
                  </a:lnTo>
                  <a:lnTo>
                    <a:pt x="439" y="674"/>
                  </a:lnTo>
                  <a:lnTo>
                    <a:pt x="422" y="672"/>
                  </a:lnTo>
                  <a:lnTo>
                    <a:pt x="405" y="672"/>
                  </a:lnTo>
                  <a:lnTo>
                    <a:pt x="385" y="670"/>
                  </a:lnTo>
                  <a:lnTo>
                    <a:pt x="368" y="666"/>
                  </a:lnTo>
                  <a:lnTo>
                    <a:pt x="351" y="664"/>
                  </a:lnTo>
                  <a:lnTo>
                    <a:pt x="332" y="661"/>
                  </a:lnTo>
                  <a:lnTo>
                    <a:pt x="314" y="655"/>
                  </a:lnTo>
                  <a:lnTo>
                    <a:pt x="297" y="651"/>
                  </a:lnTo>
                  <a:lnTo>
                    <a:pt x="278" y="643"/>
                  </a:lnTo>
                  <a:lnTo>
                    <a:pt x="261" y="638"/>
                  </a:lnTo>
                  <a:lnTo>
                    <a:pt x="243" y="630"/>
                  </a:lnTo>
                  <a:lnTo>
                    <a:pt x="224" y="622"/>
                  </a:lnTo>
                  <a:lnTo>
                    <a:pt x="207" y="615"/>
                  </a:lnTo>
                  <a:lnTo>
                    <a:pt x="190" y="605"/>
                  </a:lnTo>
                  <a:lnTo>
                    <a:pt x="172" y="593"/>
                  </a:lnTo>
                  <a:lnTo>
                    <a:pt x="151" y="584"/>
                  </a:lnTo>
                  <a:lnTo>
                    <a:pt x="132" y="576"/>
                  </a:lnTo>
                  <a:lnTo>
                    <a:pt x="115" y="567"/>
                  </a:lnTo>
                  <a:lnTo>
                    <a:pt x="98" y="557"/>
                  </a:lnTo>
                  <a:lnTo>
                    <a:pt x="82" y="549"/>
                  </a:lnTo>
                  <a:lnTo>
                    <a:pt x="67" y="540"/>
                  </a:lnTo>
                  <a:lnTo>
                    <a:pt x="55" y="532"/>
                  </a:lnTo>
                  <a:lnTo>
                    <a:pt x="44" y="522"/>
                  </a:lnTo>
                  <a:lnTo>
                    <a:pt x="32" y="515"/>
                  </a:lnTo>
                  <a:lnTo>
                    <a:pt x="25" y="507"/>
                  </a:lnTo>
                  <a:lnTo>
                    <a:pt x="17" y="499"/>
                  </a:lnTo>
                  <a:lnTo>
                    <a:pt x="11" y="490"/>
                  </a:lnTo>
                  <a:lnTo>
                    <a:pt x="5" y="482"/>
                  </a:lnTo>
                  <a:lnTo>
                    <a:pt x="2" y="474"/>
                  </a:lnTo>
                  <a:lnTo>
                    <a:pt x="0" y="467"/>
                  </a:lnTo>
                  <a:lnTo>
                    <a:pt x="0" y="457"/>
                  </a:lnTo>
                  <a:lnTo>
                    <a:pt x="0" y="453"/>
                  </a:lnTo>
                  <a:lnTo>
                    <a:pt x="2" y="451"/>
                  </a:lnTo>
                  <a:lnTo>
                    <a:pt x="3" y="448"/>
                  </a:lnTo>
                  <a:lnTo>
                    <a:pt x="7" y="444"/>
                  </a:lnTo>
                  <a:lnTo>
                    <a:pt x="11" y="440"/>
                  </a:lnTo>
                  <a:lnTo>
                    <a:pt x="17" y="436"/>
                  </a:lnTo>
                  <a:lnTo>
                    <a:pt x="23" y="430"/>
                  </a:lnTo>
                  <a:lnTo>
                    <a:pt x="30" y="426"/>
                  </a:lnTo>
                  <a:lnTo>
                    <a:pt x="38" y="423"/>
                  </a:lnTo>
                  <a:lnTo>
                    <a:pt x="48" y="419"/>
                  </a:lnTo>
                  <a:lnTo>
                    <a:pt x="59" y="415"/>
                  </a:lnTo>
                  <a:lnTo>
                    <a:pt x="69" y="411"/>
                  </a:lnTo>
                  <a:lnTo>
                    <a:pt x="82" y="407"/>
                  </a:lnTo>
                  <a:lnTo>
                    <a:pt x="96" y="403"/>
                  </a:lnTo>
                  <a:lnTo>
                    <a:pt x="109" y="400"/>
                  </a:lnTo>
                  <a:lnTo>
                    <a:pt x="124" y="396"/>
                  </a:lnTo>
                  <a:lnTo>
                    <a:pt x="280" y="375"/>
                  </a:lnTo>
                  <a:lnTo>
                    <a:pt x="432" y="352"/>
                  </a:lnTo>
                  <a:lnTo>
                    <a:pt x="579" y="330"/>
                  </a:lnTo>
                  <a:lnTo>
                    <a:pt x="725" y="309"/>
                  </a:lnTo>
                  <a:lnTo>
                    <a:pt x="865" y="288"/>
                  </a:lnTo>
                  <a:lnTo>
                    <a:pt x="1004" y="267"/>
                  </a:lnTo>
                  <a:lnTo>
                    <a:pt x="1138" y="248"/>
                  </a:lnTo>
                  <a:lnTo>
                    <a:pt x="1269" y="227"/>
                  </a:lnTo>
                  <a:lnTo>
                    <a:pt x="1395" y="208"/>
                  </a:lnTo>
                  <a:lnTo>
                    <a:pt x="1518" y="188"/>
                  </a:lnTo>
                  <a:lnTo>
                    <a:pt x="1637" y="167"/>
                  </a:lnTo>
                  <a:lnTo>
                    <a:pt x="1754" y="148"/>
                  </a:lnTo>
                  <a:lnTo>
                    <a:pt x="1867" y="127"/>
                  </a:lnTo>
                  <a:lnTo>
                    <a:pt x="1975" y="108"/>
                  </a:lnTo>
                  <a:lnTo>
                    <a:pt x="2082" y="89"/>
                  </a:lnTo>
                  <a:lnTo>
                    <a:pt x="2184" y="67"/>
                  </a:lnTo>
                  <a:lnTo>
                    <a:pt x="2217" y="60"/>
                  </a:lnTo>
                  <a:lnTo>
                    <a:pt x="2249" y="52"/>
                  </a:lnTo>
                  <a:lnTo>
                    <a:pt x="2280" y="44"/>
                  </a:lnTo>
                  <a:lnTo>
                    <a:pt x="2309" y="39"/>
                  </a:lnTo>
                  <a:lnTo>
                    <a:pt x="2338" y="33"/>
                  </a:lnTo>
                  <a:lnTo>
                    <a:pt x="2363" y="27"/>
                  </a:lnTo>
                  <a:lnTo>
                    <a:pt x="2388" y="21"/>
                  </a:lnTo>
                  <a:lnTo>
                    <a:pt x="2411" y="18"/>
                  </a:lnTo>
                  <a:lnTo>
                    <a:pt x="2432" y="14"/>
                  </a:lnTo>
                  <a:lnTo>
                    <a:pt x="2453" y="10"/>
                  </a:lnTo>
                  <a:lnTo>
                    <a:pt x="2472" y="8"/>
                  </a:lnTo>
                  <a:lnTo>
                    <a:pt x="2487" y="4"/>
                  </a:lnTo>
                  <a:lnTo>
                    <a:pt x="2503" y="2"/>
                  </a:lnTo>
                  <a:lnTo>
                    <a:pt x="2518" y="2"/>
                  </a:lnTo>
                  <a:lnTo>
                    <a:pt x="2530" y="0"/>
                  </a:lnTo>
                  <a:lnTo>
                    <a:pt x="254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3208338" y="2025650"/>
              <a:ext cx="1092200" cy="4221163"/>
            </a:xfrm>
            <a:custGeom>
              <a:avLst/>
              <a:gdLst>
                <a:gd name="T0" fmla="*/ 561736583 w 1374"/>
                <a:gd name="T1" fmla="*/ 8193836 h 5317"/>
                <a:gd name="T2" fmla="*/ 647671389 w 1374"/>
                <a:gd name="T3" fmla="*/ 44749722 h 5317"/>
                <a:gd name="T4" fmla="*/ 751930347 w 1374"/>
                <a:gd name="T5" fmla="*/ 107777408 h 5317"/>
                <a:gd name="T6" fmla="*/ 825859702 w 1374"/>
                <a:gd name="T7" fmla="*/ 167022921 h 5317"/>
                <a:gd name="T8" fmla="*/ 863772899 w 1374"/>
                <a:gd name="T9" fmla="*/ 223747855 h 5317"/>
                <a:gd name="T10" fmla="*/ 859981202 w 1374"/>
                <a:gd name="T11" fmla="*/ 280472738 h 5317"/>
                <a:gd name="T12" fmla="*/ 823332698 w 1374"/>
                <a:gd name="T13" fmla="*/ 350433508 h 5317"/>
                <a:gd name="T14" fmla="*/ 789843346 w 1374"/>
                <a:gd name="T15" fmla="*/ 461992307 h 5317"/>
                <a:gd name="T16" fmla="*/ 766463597 w 1374"/>
                <a:gd name="T17" fmla="*/ 603804913 h 5317"/>
                <a:gd name="T18" fmla="*/ 746243596 w 1374"/>
                <a:gd name="T19" fmla="*/ 879235698 h 5317"/>
                <a:gd name="T20" fmla="*/ 726655545 w 1374"/>
                <a:gd name="T21" fmla="*/ 1341858162 h 5317"/>
                <a:gd name="T22" fmla="*/ 717809841 w 1374"/>
                <a:gd name="T23" fmla="*/ 1900282414 h 5317"/>
                <a:gd name="T24" fmla="*/ 717809841 w 1374"/>
                <a:gd name="T25" fmla="*/ 2131592852 h 5317"/>
                <a:gd name="T26" fmla="*/ 717809841 w 1374"/>
                <a:gd name="T27" fmla="*/ 2147483647 h 5317"/>
                <a:gd name="T28" fmla="*/ 721600743 w 1374"/>
                <a:gd name="T29" fmla="*/ 2147483647 h 5317"/>
                <a:gd name="T30" fmla="*/ 732342296 w 1374"/>
                <a:gd name="T31" fmla="*/ 2147483647 h 5317"/>
                <a:gd name="T32" fmla="*/ 725391646 w 1374"/>
                <a:gd name="T33" fmla="*/ 2147483647 h 5317"/>
                <a:gd name="T34" fmla="*/ 693798142 w 1374"/>
                <a:gd name="T35" fmla="*/ 2147483647 h 5317"/>
                <a:gd name="T36" fmla="*/ 641352688 w 1374"/>
                <a:gd name="T37" fmla="*/ 2147483647 h 5317"/>
                <a:gd name="T38" fmla="*/ 594593985 w 1374"/>
                <a:gd name="T39" fmla="*/ 2147483647 h 5317"/>
                <a:gd name="T40" fmla="*/ 559208785 w 1374"/>
                <a:gd name="T41" fmla="*/ 2147483647 h 5317"/>
                <a:gd name="T42" fmla="*/ 522560480 w 1374"/>
                <a:gd name="T43" fmla="*/ 2147483647 h 5317"/>
                <a:gd name="T44" fmla="*/ 476433727 w 1374"/>
                <a:gd name="T45" fmla="*/ 2147483647 h 5317"/>
                <a:gd name="T46" fmla="*/ 425883326 w 1374"/>
                <a:gd name="T47" fmla="*/ 2147483647 h 5317"/>
                <a:gd name="T48" fmla="*/ 298244520 w 1374"/>
                <a:gd name="T49" fmla="*/ 2147483647 h 5317"/>
                <a:gd name="T50" fmla="*/ 164919011 w 1374"/>
                <a:gd name="T51" fmla="*/ 2147483647 h 5317"/>
                <a:gd name="T52" fmla="*/ 52445479 w 1374"/>
                <a:gd name="T53" fmla="*/ 2147483647 h 5317"/>
                <a:gd name="T54" fmla="*/ 18324159 w 1374"/>
                <a:gd name="T55" fmla="*/ 2147483647 h 5317"/>
                <a:gd name="T56" fmla="*/ 1263900 w 1374"/>
                <a:gd name="T57" fmla="*/ 2147483647 h 5317"/>
                <a:gd name="T58" fmla="*/ 5054803 w 1374"/>
                <a:gd name="T59" fmla="*/ 2147483647 h 5317"/>
                <a:gd name="T60" fmla="*/ 51181567 w 1374"/>
                <a:gd name="T61" fmla="*/ 2147483647 h 5317"/>
                <a:gd name="T62" fmla="*/ 146594859 w 1374"/>
                <a:gd name="T63" fmla="*/ 2147483647 h 5317"/>
                <a:gd name="T64" fmla="*/ 229370762 w 1374"/>
                <a:gd name="T65" fmla="*/ 2147483647 h 5317"/>
                <a:gd name="T66" fmla="*/ 295717516 w 1374"/>
                <a:gd name="T67" fmla="*/ 2147483647 h 5317"/>
                <a:gd name="T68" fmla="*/ 348162970 w 1374"/>
                <a:gd name="T69" fmla="*/ 2147483647 h 5317"/>
                <a:gd name="T70" fmla="*/ 385443225 w 1374"/>
                <a:gd name="T71" fmla="*/ 2147483647 h 5317"/>
                <a:gd name="T72" fmla="*/ 422092424 w 1374"/>
                <a:gd name="T73" fmla="*/ 2147483647 h 5317"/>
                <a:gd name="T74" fmla="*/ 447367226 w 1374"/>
                <a:gd name="T75" fmla="*/ 2147483647 h 5317"/>
                <a:gd name="T76" fmla="*/ 460004628 w 1374"/>
                <a:gd name="T77" fmla="*/ 2147483647 h 5317"/>
                <a:gd name="T78" fmla="*/ 468219177 w 1374"/>
                <a:gd name="T79" fmla="*/ 2147483647 h 5317"/>
                <a:gd name="T80" fmla="*/ 476433727 w 1374"/>
                <a:gd name="T81" fmla="*/ 2147483647 h 5317"/>
                <a:gd name="T82" fmla="*/ 484016326 w 1374"/>
                <a:gd name="T83" fmla="*/ 2147483647 h 5317"/>
                <a:gd name="T84" fmla="*/ 492230081 w 1374"/>
                <a:gd name="T85" fmla="*/ 2147483647 h 5317"/>
                <a:gd name="T86" fmla="*/ 498548781 w 1374"/>
                <a:gd name="T87" fmla="*/ 2147483647 h 5317"/>
                <a:gd name="T88" fmla="*/ 515609830 w 1374"/>
                <a:gd name="T89" fmla="*/ 2064784656 h 5317"/>
                <a:gd name="T90" fmla="*/ 526351382 w 1374"/>
                <a:gd name="T91" fmla="*/ 1563085288 h 5317"/>
                <a:gd name="T92" fmla="*/ 530143080 w 1374"/>
                <a:gd name="T93" fmla="*/ 1085966226 h 5317"/>
                <a:gd name="T94" fmla="*/ 528879181 w 1374"/>
                <a:gd name="T95" fmla="*/ 927766749 h 5317"/>
                <a:gd name="T96" fmla="*/ 526351382 w 1374"/>
                <a:gd name="T97" fmla="*/ 785324382 h 5317"/>
                <a:gd name="T98" fmla="*/ 522560480 w 1374"/>
                <a:gd name="T99" fmla="*/ 658008373 h 5317"/>
                <a:gd name="T100" fmla="*/ 518136833 w 1374"/>
                <a:gd name="T101" fmla="*/ 546449673 h 5317"/>
                <a:gd name="T102" fmla="*/ 511818132 w 1374"/>
                <a:gd name="T103" fmla="*/ 450017133 h 5317"/>
                <a:gd name="T104" fmla="*/ 496021778 w 1374"/>
                <a:gd name="T105" fmla="*/ 334676993 h 5317"/>
                <a:gd name="T106" fmla="*/ 475169827 w 1374"/>
                <a:gd name="T107" fmla="*/ 245177573 h 5317"/>
                <a:gd name="T108" fmla="*/ 454949826 w 1374"/>
                <a:gd name="T109" fmla="*/ 182780230 h 5317"/>
                <a:gd name="T110" fmla="*/ 434097876 w 1374"/>
                <a:gd name="T111" fmla="*/ 96432565 h 5317"/>
                <a:gd name="T112" fmla="*/ 440416576 w 1374"/>
                <a:gd name="T113" fmla="*/ 38446957 h 5317"/>
                <a:gd name="T114" fmla="*/ 468219177 w 1374"/>
                <a:gd name="T115" fmla="*/ 6933124 h 5317"/>
                <a:gd name="T116" fmla="*/ 506763331 w 1374"/>
                <a:gd name="T117" fmla="*/ 0 h 531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74"/>
                <a:gd name="T178" fmla="*/ 0 h 5317"/>
                <a:gd name="T179" fmla="*/ 1374 w 1374"/>
                <a:gd name="T180" fmla="*/ 5317 h 531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74" h="5317">
                  <a:moveTo>
                    <a:pt x="802" y="0"/>
                  </a:moveTo>
                  <a:lnTo>
                    <a:pt x="818" y="0"/>
                  </a:lnTo>
                  <a:lnTo>
                    <a:pt x="833" y="2"/>
                  </a:lnTo>
                  <a:lnTo>
                    <a:pt x="850" y="4"/>
                  </a:lnTo>
                  <a:lnTo>
                    <a:pt x="870" y="7"/>
                  </a:lnTo>
                  <a:lnTo>
                    <a:pt x="889" y="13"/>
                  </a:lnTo>
                  <a:lnTo>
                    <a:pt x="908" y="19"/>
                  </a:lnTo>
                  <a:lnTo>
                    <a:pt x="929" y="27"/>
                  </a:lnTo>
                  <a:lnTo>
                    <a:pt x="952" y="36"/>
                  </a:lnTo>
                  <a:lnTo>
                    <a:pt x="975" y="46"/>
                  </a:lnTo>
                  <a:lnTo>
                    <a:pt x="998" y="57"/>
                  </a:lnTo>
                  <a:lnTo>
                    <a:pt x="1025" y="71"/>
                  </a:lnTo>
                  <a:lnTo>
                    <a:pt x="1050" y="84"/>
                  </a:lnTo>
                  <a:lnTo>
                    <a:pt x="1077" y="99"/>
                  </a:lnTo>
                  <a:lnTo>
                    <a:pt x="1106" y="117"/>
                  </a:lnTo>
                  <a:lnTo>
                    <a:pt x="1136" y="134"/>
                  </a:lnTo>
                  <a:lnTo>
                    <a:pt x="1167" y="153"/>
                  </a:lnTo>
                  <a:lnTo>
                    <a:pt x="1190" y="171"/>
                  </a:lnTo>
                  <a:lnTo>
                    <a:pt x="1213" y="186"/>
                  </a:lnTo>
                  <a:lnTo>
                    <a:pt x="1236" y="201"/>
                  </a:lnTo>
                  <a:lnTo>
                    <a:pt x="1255" y="219"/>
                  </a:lnTo>
                  <a:lnTo>
                    <a:pt x="1275" y="234"/>
                  </a:lnTo>
                  <a:lnTo>
                    <a:pt x="1292" y="249"/>
                  </a:lnTo>
                  <a:lnTo>
                    <a:pt x="1307" y="265"/>
                  </a:lnTo>
                  <a:lnTo>
                    <a:pt x="1321" y="280"/>
                  </a:lnTo>
                  <a:lnTo>
                    <a:pt x="1334" y="295"/>
                  </a:lnTo>
                  <a:lnTo>
                    <a:pt x="1344" y="311"/>
                  </a:lnTo>
                  <a:lnTo>
                    <a:pt x="1353" y="326"/>
                  </a:lnTo>
                  <a:lnTo>
                    <a:pt x="1361" y="339"/>
                  </a:lnTo>
                  <a:lnTo>
                    <a:pt x="1367" y="355"/>
                  </a:lnTo>
                  <a:lnTo>
                    <a:pt x="1371" y="370"/>
                  </a:lnTo>
                  <a:lnTo>
                    <a:pt x="1374" y="386"/>
                  </a:lnTo>
                  <a:lnTo>
                    <a:pt x="1374" y="401"/>
                  </a:lnTo>
                  <a:lnTo>
                    <a:pt x="1371" y="414"/>
                  </a:lnTo>
                  <a:lnTo>
                    <a:pt x="1367" y="430"/>
                  </a:lnTo>
                  <a:lnTo>
                    <a:pt x="1361" y="445"/>
                  </a:lnTo>
                  <a:lnTo>
                    <a:pt x="1353" y="460"/>
                  </a:lnTo>
                  <a:lnTo>
                    <a:pt x="1346" y="478"/>
                  </a:lnTo>
                  <a:lnTo>
                    <a:pt x="1336" y="495"/>
                  </a:lnTo>
                  <a:lnTo>
                    <a:pt x="1326" y="512"/>
                  </a:lnTo>
                  <a:lnTo>
                    <a:pt x="1315" y="531"/>
                  </a:lnTo>
                  <a:lnTo>
                    <a:pt x="1303" y="556"/>
                  </a:lnTo>
                  <a:lnTo>
                    <a:pt x="1294" y="581"/>
                  </a:lnTo>
                  <a:lnTo>
                    <a:pt x="1284" y="610"/>
                  </a:lnTo>
                  <a:lnTo>
                    <a:pt x="1275" y="639"/>
                  </a:lnTo>
                  <a:lnTo>
                    <a:pt x="1267" y="670"/>
                  </a:lnTo>
                  <a:lnTo>
                    <a:pt x="1257" y="700"/>
                  </a:lnTo>
                  <a:lnTo>
                    <a:pt x="1250" y="733"/>
                  </a:lnTo>
                  <a:lnTo>
                    <a:pt x="1244" y="768"/>
                  </a:lnTo>
                  <a:lnTo>
                    <a:pt x="1236" y="802"/>
                  </a:lnTo>
                  <a:lnTo>
                    <a:pt x="1230" y="839"/>
                  </a:lnTo>
                  <a:lnTo>
                    <a:pt x="1225" y="877"/>
                  </a:lnTo>
                  <a:lnTo>
                    <a:pt x="1219" y="917"/>
                  </a:lnTo>
                  <a:lnTo>
                    <a:pt x="1213" y="958"/>
                  </a:lnTo>
                  <a:lnTo>
                    <a:pt x="1209" y="1000"/>
                  </a:lnTo>
                  <a:lnTo>
                    <a:pt x="1206" y="1042"/>
                  </a:lnTo>
                  <a:lnTo>
                    <a:pt x="1202" y="1088"/>
                  </a:lnTo>
                  <a:lnTo>
                    <a:pt x="1194" y="1186"/>
                  </a:lnTo>
                  <a:lnTo>
                    <a:pt x="1186" y="1288"/>
                  </a:lnTo>
                  <a:lnTo>
                    <a:pt x="1181" y="1395"/>
                  </a:lnTo>
                  <a:lnTo>
                    <a:pt x="1175" y="1507"/>
                  </a:lnTo>
                  <a:lnTo>
                    <a:pt x="1169" y="1622"/>
                  </a:lnTo>
                  <a:lnTo>
                    <a:pt x="1163" y="1743"/>
                  </a:lnTo>
                  <a:lnTo>
                    <a:pt x="1158" y="1867"/>
                  </a:lnTo>
                  <a:lnTo>
                    <a:pt x="1154" y="1996"/>
                  </a:lnTo>
                  <a:lnTo>
                    <a:pt x="1150" y="2129"/>
                  </a:lnTo>
                  <a:lnTo>
                    <a:pt x="1146" y="2265"/>
                  </a:lnTo>
                  <a:lnTo>
                    <a:pt x="1144" y="2407"/>
                  </a:lnTo>
                  <a:lnTo>
                    <a:pt x="1140" y="2553"/>
                  </a:lnTo>
                  <a:lnTo>
                    <a:pt x="1138" y="2703"/>
                  </a:lnTo>
                  <a:lnTo>
                    <a:pt x="1138" y="2856"/>
                  </a:lnTo>
                  <a:lnTo>
                    <a:pt x="1136" y="3015"/>
                  </a:lnTo>
                  <a:lnTo>
                    <a:pt x="1136" y="3179"/>
                  </a:lnTo>
                  <a:lnTo>
                    <a:pt x="1136" y="3217"/>
                  </a:lnTo>
                  <a:lnTo>
                    <a:pt x="1136" y="3255"/>
                  </a:lnTo>
                  <a:lnTo>
                    <a:pt x="1136" y="3298"/>
                  </a:lnTo>
                  <a:lnTo>
                    <a:pt x="1136" y="3340"/>
                  </a:lnTo>
                  <a:lnTo>
                    <a:pt x="1136" y="3382"/>
                  </a:lnTo>
                  <a:lnTo>
                    <a:pt x="1136" y="3426"/>
                  </a:lnTo>
                  <a:lnTo>
                    <a:pt x="1136" y="3470"/>
                  </a:lnTo>
                  <a:lnTo>
                    <a:pt x="1136" y="3516"/>
                  </a:lnTo>
                  <a:lnTo>
                    <a:pt x="1136" y="3564"/>
                  </a:lnTo>
                  <a:lnTo>
                    <a:pt x="1136" y="3612"/>
                  </a:lnTo>
                  <a:lnTo>
                    <a:pt x="1136" y="3662"/>
                  </a:lnTo>
                  <a:lnTo>
                    <a:pt x="1136" y="3712"/>
                  </a:lnTo>
                  <a:lnTo>
                    <a:pt x="1136" y="3764"/>
                  </a:lnTo>
                  <a:lnTo>
                    <a:pt x="1136" y="3818"/>
                  </a:lnTo>
                  <a:lnTo>
                    <a:pt x="1136" y="3872"/>
                  </a:lnTo>
                  <a:lnTo>
                    <a:pt x="1136" y="3927"/>
                  </a:lnTo>
                  <a:lnTo>
                    <a:pt x="1142" y="4021"/>
                  </a:lnTo>
                  <a:lnTo>
                    <a:pt x="1148" y="4113"/>
                  </a:lnTo>
                  <a:lnTo>
                    <a:pt x="1152" y="4206"/>
                  </a:lnTo>
                  <a:lnTo>
                    <a:pt x="1156" y="4298"/>
                  </a:lnTo>
                  <a:lnTo>
                    <a:pt x="1158" y="4388"/>
                  </a:lnTo>
                  <a:lnTo>
                    <a:pt x="1159" y="4476"/>
                  </a:lnTo>
                  <a:lnTo>
                    <a:pt x="1159" y="4563"/>
                  </a:lnTo>
                  <a:lnTo>
                    <a:pt x="1159" y="4651"/>
                  </a:lnTo>
                  <a:lnTo>
                    <a:pt x="1159" y="4682"/>
                  </a:lnTo>
                  <a:lnTo>
                    <a:pt x="1158" y="4712"/>
                  </a:lnTo>
                  <a:lnTo>
                    <a:pt x="1156" y="4743"/>
                  </a:lnTo>
                  <a:lnTo>
                    <a:pt x="1152" y="4774"/>
                  </a:lnTo>
                  <a:lnTo>
                    <a:pt x="1148" y="4805"/>
                  </a:lnTo>
                  <a:lnTo>
                    <a:pt x="1142" y="4833"/>
                  </a:lnTo>
                  <a:lnTo>
                    <a:pt x="1134" y="4864"/>
                  </a:lnTo>
                  <a:lnTo>
                    <a:pt x="1127" y="4893"/>
                  </a:lnTo>
                  <a:lnTo>
                    <a:pt x="1119" y="4924"/>
                  </a:lnTo>
                  <a:lnTo>
                    <a:pt x="1110" y="4952"/>
                  </a:lnTo>
                  <a:lnTo>
                    <a:pt x="1098" y="4981"/>
                  </a:lnTo>
                  <a:lnTo>
                    <a:pt x="1086" y="5010"/>
                  </a:lnTo>
                  <a:lnTo>
                    <a:pt x="1075" y="5037"/>
                  </a:lnTo>
                  <a:lnTo>
                    <a:pt x="1060" y="5066"/>
                  </a:lnTo>
                  <a:lnTo>
                    <a:pt x="1046" y="5092"/>
                  </a:lnTo>
                  <a:lnTo>
                    <a:pt x="1029" y="5119"/>
                  </a:lnTo>
                  <a:lnTo>
                    <a:pt x="1015" y="5144"/>
                  </a:lnTo>
                  <a:lnTo>
                    <a:pt x="1002" y="5165"/>
                  </a:lnTo>
                  <a:lnTo>
                    <a:pt x="989" y="5187"/>
                  </a:lnTo>
                  <a:lnTo>
                    <a:pt x="977" y="5206"/>
                  </a:lnTo>
                  <a:lnTo>
                    <a:pt x="964" y="5223"/>
                  </a:lnTo>
                  <a:lnTo>
                    <a:pt x="952" y="5240"/>
                  </a:lnTo>
                  <a:lnTo>
                    <a:pt x="941" y="5254"/>
                  </a:lnTo>
                  <a:lnTo>
                    <a:pt x="931" y="5267"/>
                  </a:lnTo>
                  <a:lnTo>
                    <a:pt x="921" y="5279"/>
                  </a:lnTo>
                  <a:lnTo>
                    <a:pt x="912" y="5290"/>
                  </a:lnTo>
                  <a:lnTo>
                    <a:pt x="902" y="5298"/>
                  </a:lnTo>
                  <a:lnTo>
                    <a:pt x="893" y="5306"/>
                  </a:lnTo>
                  <a:lnTo>
                    <a:pt x="885" y="5311"/>
                  </a:lnTo>
                  <a:lnTo>
                    <a:pt x="877" y="5315"/>
                  </a:lnTo>
                  <a:lnTo>
                    <a:pt x="870" y="5317"/>
                  </a:lnTo>
                  <a:lnTo>
                    <a:pt x="862" y="5317"/>
                  </a:lnTo>
                  <a:lnTo>
                    <a:pt x="850" y="5317"/>
                  </a:lnTo>
                  <a:lnTo>
                    <a:pt x="839" y="5315"/>
                  </a:lnTo>
                  <a:lnTo>
                    <a:pt x="827" y="5313"/>
                  </a:lnTo>
                  <a:lnTo>
                    <a:pt x="816" y="5309"/>
                  </a:lnTo>
                  <a:lnTo>
                    <a:pt x="804" y="5304"/>
                  </a:lnTo>
                  <a:lnTo>
                    <a:pt x="793" y="5298"/>
                  </a:lnTo>
                  <a:lnTo>
                    <a:pt x="779" y="5290"/>
                  </a:lnTo>
                  <a:lnTo>
                    <a:pt x="768" y="5282"/>
                  </a:lnTo>
                  <a:lnTo>
                    <a:pt x="754" y="5273"/>
                  </a:lnTo>
                  <a:lnTo>
                    <a:pt x="743" y="5261"/>
                  </a:lnTo>
                  <a:lnTo>
                    <a:pt x="729" y="5250"/>
                  </a:lnTo>
                  <a:lnTo>
                    <a:pt x="716" y="5236"/>
                  </a:lnTo>
                  <a:lnTo>
                    <a:pt x="703" y="5223"/>
                  </a:lnTo>
                  <a:lnTo>
                    <a:pt x="689" y="5208"/>
                  </a:lnTo>
                  <a:lnTo>
                    <a:pt x="674" y="5192"/>
                  </a:lnTo>
                  <a:lnTo>
                    <a:pt x="660" y="5175"/>
                  </a:lnTo>
                  <a:lnTo>
                    <a:pt x="622" y="5131"/>
                  </a:lnTo>
                  <a:lnTo>
                    <a:pt x="584" y="5087"/>
                  </a:lnTo>
                  <a:lnTo>
                    <a:pt x="547" y="5044"/>
                  </a:lnTo>
                  <a:lnTo>
                    <a:pt x="509" y="5004"/>
                  </a:lnTo>
                  <a:lnTo>
                    <a:pt x="472" y="4966"/>
                  </a:lnTo>
                  <a:lnTo>
                    <a:pt x="436" y="4927"/>
                  </a:lnTo>
                  <a:lnTo>
                    <a:pt x="399" y="4891"/>
                  </a:lnTo>
                  <a:lnTo>
                    <a:pt x="365" y="4854"/>
                  </a:lnTo>
                  <a:lnTo>
                    <a:pt x="328" y="4822"/>
                  </a:lnTo>
                  <a:lnTo>
                    <a:pt x="294" y="4789"/>
                  </a:lnTo>
                  <a:lnTo>
                    <a:pt x="261" y="4757"/>
                  </a:lnTo>
                  <a:lnTo>
                    <a:pt x="226" y="4728"/>
                  </a:lnTo>
                  <a:lnTo>
                    <a:pt x="192" y="4699"/>
                  </a:lnTo>
                  <a:lnTo>
                    <a:pt x="159" y="4670"/>
                  </a:lnTo>
                  <a:lnTo>
                    <a:pt x="127" y="4643"/>
                  </a:lnTo>
                  <a:lnTo>
                    <a:pt x="94" y="4618"/>
                  </a:lnTo>
                  <a:lnTo>
                    <a:pt x="83" y="4611"/>
                  </a:lnTo>
                  <a:lnTo>
                    <a:pt x="71" y="4603"/>
                  </a:lnTo>
                  <a:lnTo>
                    <a:pt x="61" y="4595"/>
                  </a:lnTo>
                  <a:lnTo>
                    <a:pt x="52" y="4588"/>
                  </a:lnTo>
                  <a:lnTo>
                    <a:pt x="44" y="4580"/>
                  </a:lnTo>
                  <a:lnTo>
                    <a:pt x="36" y="4574"/>
                  </a:lnTo>
                  <a:lnTo>
                    <a:pt x="29" y="4566"/>
                  </a:lnTo>
                  <a:lnTo>
                    <a:pt x="23" y="4561"/>
                  </a:lnTo>
                  <a:lnTo>
                    <a:pt x="17" y="4553"/>
                  </a:lnTo>
                  <a:lnTo>
                    <a:pt x="13" y="4547"/>
                  </a:lnTo>
                  <a:lnTo>
                    <a:pt x="8" y="4542"/>
                  </a:lnTo>
                  <a:lnTo>
                    <a:pt x="6" y="4538"/>
                  </a:lnTo>
                  <a:lnTo>
                    <a:pt x="2" y="4532"/>
                  </a:lnTo>
                  <a:lnTo>
                    <a:pt x="2" y="4528"/>
                  </a:lnTo>
                  <a:lnTo>
                    <a:pt x="0" y="4524"/>
                  </a:lnTo>
                  <a:lnTo>
                    <a:pt x="0" y="4520"/>
                  </a:lnTo>
                  <a:lnTo>
                    <a:pt x="0" y="4509"/>
                  </a:lnTo>
                  <a:lnTo>
                    <a:pt x="4" y="4499"/>
                  </a:lnTo>
                  <a:lnTo>
                    <a:pt x="8" y="4494"/>
                  </a:lnTo>
                  <a:lnTo>
                    <a:pt x="13" y="4486"/>
                  </a:lnTo>
                  <a:lnTo>
                    <a:pt x="21" y="4482"/>
                  </a:lnTo>
                  <a:lnTo>
                    <a:pt x="29" y="4480"/>
                  </a:lnTo>
                  <a:lnTo>
                    <a:pt x="40" y="4478"/>
                  </a:lnTo>
                  <a:lnTo>
                    <a:pt x="54" y="4476"/>
                  </a:lnTo>
                  <a:lnTo>
                    <a:pt x="81" y="4484"/>
                  </a:lnTo>
                  <a:lnTo>
                    <a:pt x="107" y="4490"/>
                  </a:lnTo>
                  <a:lnTo>
                    <a:pt x="134" y="4497"/>
                  </a:lnTo>
                  <a:lnTo>
                    <a:pt x="159" y="4503"/>
                  </a:lnTo>
                  <a:lnTo>
                    <a:pt x="184" y="4509"/>
                  </a:lnTo>
                  <a:lnTo>
                    <a:pt x="209" y="4515"/>
                  </a:lnTo>
                  <a:lnTo>
                    <a:pt x="232" y="4520"/>
                  </a:lnTo>
                  <a:lnTo>
                    <a:pt x="255" y="4526"/>
                  </a:lnTo>
                  <a:lnTo>
                    <a:pt x="278" y="4532"/>
                  </a:lnTo>
                  <a:lnTo>
                    <a:pt x="299" y="4536"/>
                  </a:lnTo>
                  <a:lnTo>
                    <a:pt x="322" y="4542"/>
                  </a:lnTo>
                  <a:lnTo>
                    <a:pt x="342" y="4545"/>
                  </a:lnTo>
                  <a:lnTo>
                    <a:pt x="363" y="4549"/>
                  </a:lnTo>
                  <a:lnTo>
                    <a:pt x="382" y="4553"/>
                  </a:lnTo>
                  <a:lnTo>
                    <a:pt x="401" y="4557"/>
                  </a:lnTo>
                  <a:lnTo>
                    <a:pt x="418" y="4561"/>
                  </a:lnTo>
                  <a:lnTo>
                    <a:pt x="436" y="4565"/>
                  </a:lnTo>
                  <a:lnTo>
                    <a:pt x="453" y="4566"/>
                  </a:lnTo>
                  <a:lnTo>
                    <a:pt x="468" y="4570"/>
                  </a:lnTo>
                  <a:lnTo>
                    <a:pt x="484" y="4572"/>
                  </a:lnTo>
                  <a:lnTo>
                    <a:pt x="499" y="4576"/>
                  </a:lnTo>
                  <a:lnTo>
                    <a:pt x="513" y="4578"/>
                  </a:lnTo>
                  <a:lnTo>
                    <a:pt x="526" y="4580"/>
                  </a:lnTo>
                  <a:lnTo>
                    <a:pt x="539" y="4582"/>
                  </a:lnTo>
                  <a:lnTo>
                    <a:pt x="551" y="4584"/>
                  </a:lnTo>
                  <a:lnTo>
                    <a:pt x="562" y="4584"/>
                  </a:lnTo>
                  <a:lnTo>
                    <a:pt x="574" y="4586"/>
                  </a:lnTo>
                  <a:lnTo>
                    <a:pt x="584" y="4586"/>
                  </a:lnTo>
                  <a:lnTo>
                    <a:pt x="593" y="4588"/>
                  </a:lnTo>
                  <a:lnTo>
                    <a:pt x="603" y="4588"/>
                  </a:lnTo>
                  <a:lnTo>
                    <a:pt x="610" y="4588"/>
                  </a:lnTo>
                  <a:lnTo>
                    <a:pt x="618" y="4588"/>
                  </a:lnTo>
                  <a:lnTo>
                    <a:pt x="630" y="4588"/>
                  </a:lnTo>
                  <a:lnTo>
                    <a:pt x="639" y="4588"/>
                  </a:lnTo>
                  <a:lnTo>
                    <a:pt x="649" y="4586"/>
                  </a:lnTo>
                  <a:lnTo>
                    <a:pt x="658" y="4582"/>
                  </a:lnTo>
                  <a:lnTo>
                    <a:pt x="668" y="4580"/>
                  </a:lnTo>
                  <a:lnTo>
                    <a:pt x="676" y="4574"/>
                  </a:lnTo>
                  <a:lnTo>
                    <a:pt x="683" y="4570"/>
                  </a:lnTo>
                  <a:lnTo>
                    <a:pt x="691" y="4565"/>
                  </a:lnTo>
                  <a:lnTo>
                    <a:pt x="697" y="4559"/>
                  </a:lnTo>
                  <a:lnTo>
                    <a:pt x="703" y="4551"/>
                  </a:lnTo>
                  <a:lnTo>
                    <a:pt x="708" y="4543"/>
                  </a:lnTo>
                  <a:lnTo>
                    <a:pt x="712" y="4536"/>
                  </a:lnTo>
                  <a:lnTo>
                    <a:pt x="716" y="4526"/>
                  </a:lnTo>
                  <a:lnTo>
                    <a:pt x="720" y="4517"/>
                  </a:lnTo>
                  <a:lnTo>
                    <a:pt x="724" y="4507"/>
                  </a:lnTo>
                  <a:lnTo>
                    <a:pt x="726" y="4495"/>
                  </a:lnTo>
                  <a:lnTo>
                    <a:pt x="728" y="4486"/>
                  </a:lnTo>
                  <a:lnTo>
                    <a:pt x="729" y="4476"/>
                  </a:lnTo>
                  <a:lnTo>
                    <a:pt x="731" y="4467"/>
                  </a:lnTo>
                  <a:lnTo>
                    <a:pt x="735" y="4455"/>
                  </a:lnTo>
                  <a:lnTo>
                    <a:pt x="737" y="4444"/>
                  </a:lnTo>
                  <a:lnTo>
                    <a:pt x="739" y="4432"/>
                  </a:lnTo>
                  <a:lnTo>
                    <a:pt x="741" y="4419"/>
                  </a:lnTo>
                  <a:lnTo>
                    <a:pt x="743" y="4405"/>
                  </a:lnTo>
                  <a:lnTo>
                    <a:pt x="745" y="4390"/>
                  </a:lnTo>
                  <a:lnTo>
                    <a:pt x="749" y="4376"/>
                  </a:lnTo>
                  <a:lnTo>
                    <a:pt x="751" y="4361"/>
                  </a:lnTo>
                  <a:lnTo>
                    <a:pt x="752" y="4344"/>
                  </a:lnTo>
                  <a:lnTo>
                    <a:pt x="754" y="4327"/>
                  </a:lnTo>
                  <a:lnTo>
                    <a:pt x="756" y="4309"/>
                  </a:lnTo>
                  <a:lnTo>
                    <a:pt x="758" y="4292"/>
                  </a:lnTo>
                  <a:lnTo>
                    <a:pt x="760" y="4273"/>
                  </a:lnTo>
                  <a:lnTo>
                    <a:pt x="762" y="4254"/>
                  </a:lnTo>
                  <a:lnTo>
                    <a:pt x="764" y="4234"/>
                  </a:lnTo>
                  <a:lnTo>
                    <a:pt x="766" y="4213"/>
                  </a:lnTo>
                  <a:lnTo>
                    <a:pt x="770" y="4192"/>
                  </a:lnTo>
                  <a:lnTo>
                    <a:pt x="772" y="4171"/>
                  </a:lnTo>
                  <a:lnTo>
                    <a:pt x="774" y="4148"/>
                  </a:lnTo>
                  <a:lnTo>
                    <a:pt x="776" y="4125"/>
                  </a:lnTo>
                  <a:lnTo>
                    <a:pt x="777" y="4102"/>
                  </a:lnTo>
                  <a:lnTo>
                    <a:pt x="779" y="4077"/>
                  </a:lnTo>
                  <a:lnTo>
                    <a:pt x="781" y="4052"/>
                  </a:lnTo>
                  <a:lnTo>
                    <a:pt x="783" y="4027"/>
                  </a:lnTo>
                  <a:lnTo>
                    <a:pt x="783" y="4000"/>
                  </a:lnTo>
                  <a:lnTo>
                    <a:pt x="785" y="3973"/>
                  </a:lnTo>
                  <a:lnTo>
                    <a:pt x="787" y="3946"/>
                  </a:lnTo>
                  <a:lnTo>
                    <a:pt x="789" y="3918"/>
                  </a:lnTo>
                  <a:lnTo>
                    <a:pt x="791" y="3889"/>
                  </a:lnTo>
                  <a:lnTo>
                    <a:pt x="797" y="3770"/>
                  </a:lnTo>
                  <a:lnTo>
                    <a:pt x="800" y="3649"/>
                  </a:lnTo>
                  <a:lnTo>
                    <a:pt x="806" y="3526"/>
                  </a:lnTo>
                  <a:lnTo>
                    <a:pt x="810" y="3401"/>
                  </a:lnTo>
                  <a:lnTo>
                    <a:pt x="816" y="3276"/>
                  </a:lnTo>
                  <a:lnTo>
                    <a:pt x="820" y="3148"/>
                  </a:lnTo>
                  <a:lnTo>
                    <a:pt x="824" y="3017"/>
                  </a:lnTo>
                  <a:lnTo>
                    <a:pt x="825" y="2887"/>
                  </a:lnTo>
                  <a:lnTo>
                    <a:pt x="829" y="2752"/>
                  </a:lnTo>
                  <a:lnTo>
                    <a:pt x="831" y="2618"/>
                  </a:lnTo>
                  <a:lnTo>
                    <a:pt x="833" y="2480"/>
                  </a:lnTo>
                  <a:lnTo>
                    <a:pt x="835" y="2342"/>
                  </a:lnTo>
                  <a:lnTo>
                    <a:pt x="837" y="2201"/>
                  </a:lnTo>
                  <a:lnTo>
                    <a:pt x="839" y="2058"/>
                  </a:lnTo>
                  <a:lnTo>
                    <a:pt x="839" y="1914"/>
                  </a:lnTo>
                  <a:lnTo>
                    <a:pt x="839" y="1768"/>
                  </a:lnTo>
                  <a:lnTo>
                    <a:pt x="839" y="1723"/>
                  </a:lnTo>
                  <a:lnTo>
                    <a:pt x="839" y="1679"/>
                  </a:lnTo>
                  <a:lnTo>
                    <a:pt x="839" y="1637"/>
                  </a:lnTo>
                  <a:lnTo>
                    <a:pt x="839" y="1595"/>
                  </a:lnTo>
                  <a:lnTo>
                    <a:pt x="839" y="1553"/>
                  </a:lnTo>
                  <a:lnTo>
                    <a:pt x="837" y="1512"/>
                  </a:lnTo>
                  <a:lnTo>
                    <a:pt x="837" y="1472"/>
                  </a:lnTo>
                  <a:lnTo>
                    <a:pt x="837" y="1432"/>
                  </a:lnTo>
                  <a:lnTo>
                    <a:pt x="837" y="1393"/>
                  </a:lnTo>
                  <a:lnTo>
                    <a:pt x="835" y="1355"/>
                  </a:lnTo>
                  <a:lnTo>
                    <a:pt x="835" y="1318"/>
                  </a:lnTo>
                  <a:lnTo>
                    <a:pt x="833" y="1282"/>
                  </a:lnTo>
                  <a:lnTo>
                    <a:pt x="833" y="1246"/>
                  </a:lnTo>
                  <a:lnTo>
                    <a:pt x="833" y="1209"/>
                  </a:lnTo>
                  <a:lnTo>
                    <a:pt x="831" y="1174"/>
                  </a:lnTo>
                  <a:lnTo>
                    <a:pt x="831" y="1142"/>
                  </a:lnTo>
                  <a:lnTo>
                    <a:pt x="829" y="1107"/>
                  </a:lnTo>
                  <a:lnTo>
                    <a:pt x="829" y="1075"/>
                  </a:lnTo>
                  <a:lnTo>
                    <a:pt x="827" y="1044"/>
                  </a:lnTo>
                  <a:lnTo>
                    <a:pt x="825" y="1013"/>
                  </a:lnTo>
                  <a:lnTo>
                    <a:pt x="825" y="983"/>
                  </a:lnTo>
                  <a:lnTo>
                    <a:pt x="824" y="952"/>
                  </a:lnTo>
                  <a:lnTo>
                    <a:pt x="822" y="923"/>
                  </a:lnTo>
                  <a:lnTo>
                    <a:pt x="822" y="894"/>
                  </a:lnTo>
                  <a:lnTo>
                    <a:pt x="820" y="867"/>
                  </a:lnTo>
                  <a:lnTo>
                    <a:pt x="818" y="839"/>
                  </a:lnTo>
                  <a:lnTo>
                    <a:pt x="818" y="814"/>
                  </a:lnTo>
                  <a:lnTo>
                    <a:pt x="816" y="787"/>
                  </a:lnTo>
                  <a:lnTo>
                    <a:pt x="814" y="762"/>
                  </a:lnTo>
                  <a:lnTo>
                    <a:pt x="812" y="739"/>
                  </a:lnTo>
                  <a:lnTo>
                    <a:pt x="810" y="714"/>
                  </a:lnTo>
                  <a:lnTo>
                    <a:pt x="810" y="691"/>
                  </a:lnTo>
                  <a:lnTo>
                    <a:pt x="804" y="656"/>
                  </a:lnTo>
                  <a:lnTo>
                    <a:pt x="800" y="622"/>
                  </a:lnTo>
                  <a:lnTo>
                    <a:pt x="795" y="591"/>
                  </a:lnTo>
                  <a:lnTo>
                    <a:pt x="791" y="560"/>
                  </a:lnTo>
                  <a:lnTo>
                    <a:pt x="785" y="531"/>
                  </a:lnTo>
                  <a:lnTo>
                    <a:pt x="779" y="505"/>
                  </a:lnTo>
                  <a:lnTo>
                    <a:pt x="776" y="478"/>
                  </a:lnTo>
                  <a:lnTo>
                    <a:pt x="770" y="455"/>
                  </a:lnTo>
                  <a:lnTo>
                    <a:pt x="764" y="432"/>
                  </a:lnTo>
                  <a:lnTo>
                    <a:pt x="758" y="410"/>
                  </a:lnTo>
                  <a:lnTo>
                    <a:pt x="752" y="389"/>
                  </a:lnTo>
                  <a:lnTo>
                    <a:pt x="749" y="372"/>
                  </a:lnTo>
                  <a:lnTo>
                    <a:pt x="743" y="355"/>
                  </a:lnTo>
                  <a:lnTo>
                    <a:pt x="737" y="339"/>
                  </a:lnTo>
                  <a:lnTo>
                    <a:pt x="731" y="326"/>
                  </a:lnTo>
                  <a:lnTo>
                    <a:pt x="726" y="314"/>
                  </a:lnTo>
                  <a:lnTo>
                    <a:pt x="720" y="290"/>
                  </a:lnTo>
                  <a:lnTo>
                    <a:pt x="712" y="265"/>
                  </a:lnTo>
                  <a:lnTo>
                    <a:pt x="706" y="240"/>
                  </a:lnTo>
                  <a:lnTo>
                    <a:pt x="701" y="217"/>
                  </a:lnTo>
                  <a:lnTo>
                    <a:pt x="695" y="195"/>
                  </a:lnTo>
                  <a:lnTo>
                    <a:pt x="691" y="174"/>
                  </a:lnTo>
                  <a:lnTo>
                    <a:pt x="687" y="153"/>
                  </a:lnTo>
                  <a:lnTo>
                    <a:pt x="683" y="134"/>
                  </a:lnTo>
                  <a:lnTo>
                    <a:pt x="685" y="119"/>
                  </a:lnTo>
                  <a:lnTo>
                    <a:pt x="685" y="101"/>
                  </a:lnTo>
                  <a:lnTo>
                    <a:pt x="689" y="88"/>
                  </a:lnTo>
                  <a:lnTo>
                    <a:pt x="691" y="75"/>
                  </a:lnTo>
                  <a:lnTo>
                    <a:pt x="697" y="61"/>
                  </a:lnTo>
                  <a:lnTo>
                    <a:pt x="701" y="51"/>
                  </a:lnTo>
                  <a:lnTo>
                    <a:pt x="706" y="40"/>
                  </a:lnTo>
                  <a:lnTo>
                    <a:pt x="714" y="32"/>
                  </a:lnTo>
                  <a:lnTo>
                    <a:pt x="722" y="25"/>
                  </a:lnTo>
                  <a:lnTo>
                    <a:pt x="731" y="17"/>
                  </a:lnTo>
                  <a:lnTo>
                    <a:pt x="741" y="11"/>
                  </a:lnTo>
                  <a:lnTo>
                    <a:pt x="752" y="7"/>
                  </a:lnTo>
                  <a:lnTo>
                    <a:pt x="764" y="4"/>
                  </a:lnTo>
                  <a:lnTo>
                    <a:pt x="776" y="2"/>
                  </a:lnTo>
                  <a:lnTo>
                    <a:pt x="789" y="0"/>
                  </a:lnTo>
                  <a:lnTo>
                    <a:pt x="8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" name="Freeform 30"/>
            <p:cNvSpPr>
              <a:spLocks/>
            </p:cNvSpPr>
            <p:nvPr/>
          </p:nvSpPr>
          <p:spPr bwMode="auto">
            <a:xfrm>
              <a:off x="2863850" y="4144963"/>
              <a:ext cx="681038" cy="706437"/>
            </a:xfrm>
            <a:custGeom>
              <a:avLst/>
              <a:gdLst>
                <a:gd name="T0" fmla="*/ 36542691 w 858"/>
                <a:gd name="T1" fmla="*/ 1257474 h 891"/>
                <a:gd name="T2" fmla="*/ 64264435 w 858"/>
                <a:gd name="T3" fmla="*/ 5657839 h 891"/>
                <a:gd name="T4" fmla="*/ 101436558 w 858"/>
                <a:gd name="T5" fmla="*/ 15715252 h 891"/>
                <a:gd name="T6" fmla="*/ 185232014 w 858"/>
                <a:gd name="T7" fmla="*/ 47146542 h 891"/>
                <a:gd name="T8" fmla="*/ 266506544 w 858"/>
                <a:gd name="T9" fmla="*/ 79835312 h 891"/>
                <a:gd name="T10" fmla="*/ 336441507 w 858"/>
                <a:gd name="T11" fmla="*/ 114409512 h 891"/>
                <a:gd name="T12" fmla="*/ 383694259 w 858"/>
                <a:gd name="T13" fmla="*/ 143326643 h 891"/>
                <a:gd name="T14" fmla="*/ 424647114 w 858"/>
                <a:gd name="T15" fmla="*/ 170986300 h 891"/>
                <a:gd name="T16" fmla="*/ 459929318 w 858"/>
                <a:gd name="T17" fmla="*/ 198016427 h 891"/>
                <a:gd name="T18" fmla="*/ 486390573 w 858"/>
                <a:gd name="T19" fmla="*/ 224419453 h 891"/>
                <a:gd name="T20" fmla="*/ 507182070 w 858"/>
                <a:gd name="T21" fmla="*/ 249564164 h 891"/>
                <a:gd name="T22" fmla="*/ 527343329 w 858"/>
                <a:gd name="T23" fmla="*/ 294196540 h 891"/>
                <a:gd name="T24" fmla="*/ 538054197 w 858"/>
                <a:gd name="T25" fmla="*/ 343858016 h 891"/>
                <a:gd name="T26" fmla="*/ 539313878 w 858"/>
                <a:gd name="T27" fmla="*/ 392262020 h 891"/>
                <a:gd name="T28" fmla="*/ 532383644 w 858"/>
                <a:gd name="T29" fmla="*/ 439408649 h 891"/>
                <a:gd name="T30" fmla="*/ 516632462 w 858"/>
                <a:gd name="T31" fmla="*/ 490956336 h 891"/>
                <a:gd name="T32" fmla="*/ 502141755 w 858"/>
                <a:gd name="T33" fmla="*/ 522386827 h 891"/>
                <a:gd name="T34" fmla="*/ 488910731 w 858"/>
                <a:gd name="T35" fmla="*/ 536845392 h 891"/>
                <a:gd name="T36" fmla="*/ 474420024 w 858"/>
                <a:gd name="T37" fmla="*/ 547532330 h 891"/>
                <a:gd name="T38" fmla="*/ 457409160 w 858"/>
                <a:gd name="T39" fmla="*/ 555075585 h 891"/>
                <a:gd name="T40" fmla="*/ 440398296 w 858"/>
                <a:gd name="T41" fmla="*/ 560104686 h 891"/>
                <a:gd name="T42" fmla="*/ 423386639 w 858"/>
                <a:gd name="T43" fmla="*/ 560104686 h 891"/>
                <a:gd name="T44" fmla="*/ 405115994 w 858"/>
                <a:gd name="T45" fmla="*/ 551303958 h 891"/>
                <a:gd name="T46" fmla="*/ 381174102 w 858"/>
                <a:gd name="T47" fmla="*/ 535588712 h 891"/>
                <a:gd name="T48" fmla="*/ 357233004 w 858"/>
                <a:gd name="T49" fmla="*/ 517358519 h 891"/>
                <a:gd name="T50" fmla="*/ 332660874 w 858"/>
                <a:gd name="T51" fmla="*/ 493470490 h 891"/>
                <a:gd name="T52" fmla="*/ 307459300 w 858"/>
                <a:gd name="T53" fmla="*/ 462039205 h 891"/>
                <a:gd name="T54" fmla="*/ 278477887 w 858"/>
                <a:gd name="T55" fmla="*/ 423693403 h 891"/>
                <a:gd name="T56" fmla="*/ 246975523 w 858"/>
                <a:gd name="T57" fmla="*/ 377803455 h 891"/>
                <a:gd name="T58" fmla="*/ 211693319 w 858"/>
                <a:gd name="T59" fmla="*/ 319969987 h 891"/>
                <a:gd name="T60" fmla="*/ 170740514 w 858"/>
                <a:gd name="T61" fmla="*/ 259622365 h 891"/>
                <a:gd name="T62" fmla="*/ 132938153 w 858"/>
                <a:gd name="T63" fmla="*/ 206189211 h 891"/>
                <a:gd name="T64" fmla="*/ 100806320 w 858"/>
                <a:gd name="T65" fmla="*/ 161556835 h 891"/>
                <a:gd name="T66" fmla="*/ 72454351 w 858"/>
                <a:gd name="T67" fmla="*/ 125725187 h 891"/>
                <a:gd name="T68" fmla="*/ 49772922 w 858"/>
                <a:gd name="T69" fmla="*/ 97436768 h 891"/>
                <a:gd name="T70" fmla="*/ 32762058 w 858"/>
                <a:gd name="T71" fmla="*/ 82978203 h 891"/>
                <a:gd name="T72" fmla="*/ 19531027 w 858"/>
                <a:gd name="T73" fmla="*/ 68520431 h 891"/>
                <a:gd name="T74" fmla="*/ 10080633 w 858"/>
                <a:gd name="T75" fmla="*/ 55319339 h 891"/>
                <a:gd name="T76" fmla="*/ 3780635 w 858"/>
                <a:gd name="T77" fmla="*/ 44632389 h 891"/>
                <a:gd name="T78" fmla="*/ 0 w 858"/>
                <a:gd name="T79" fmla="*/ 35202924 h 891"/>
                <a:gd name="T80" fmla="*/ 1260476 w 858"/>
                <a:gd name="T81" fmla="*/ 18230199 h 891"/>
                <a:gd name="T82" fmla="*/ 10080633 w 858"/>
                <a:gd name="T83" fmla="*/ 5029102 h 891"/>
                <a:gd name="T84" fmla="*/ 23311660 w 858"/>
                <a:gd name="T85" fmla="*/ 0 h 89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58"/>
                <a:gd name="T130" fmla="*/ 0 h 891"/>
                <a:gd name="T131" fmla="*/ 858 w 858"/>
                <a:gd name="T132" fmla="*/ 891 h 89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58" h="891">
                  <a:moveTo>
                    <a:pt x="37" y="0"/>
                  </a:moveTo>
                  <a:lnTo>
                    <a:pt x="46" y="0"/>
                  </a:lnTo>
                  <a:lnTo>
                    <a:pt x="58" y="2"/>
                  </a:lnTo>
                  <a:lnTo>
                    <a:pt x="71" y="4"/>
                  </a:lnTo>
                  <a:lnTo>
                    <a:pt x="85" y="6"/>
                  </a:lnTo>
                  <a:lnTo>
                    <a:pt x="102" y="9"/>
                  </a:lnTo>
                  <a:lnTo>
                    <a:pt x="121" y="13"/>
                  </a:lnTo>
                  <a:lnTo>
                    <a:pt x="140" y="19"/>
                  </a:lnTo>
                  <a:lnTo>
                    <a:pt x="161" y="25"/>
                  </a:lnTo>
                  <a:lnTo>
                    <a:pt x="206" y="42"/>
                  </a:lnTo>
                  <a:lnTo>
                    <a:pt x="250" y="57"/>
                  </a:lnTo>
                  <a:lnTo>
                    <a:pt x="294" y="75"/>
                  </a:lnTo>
                  <a:lnTo>
                    <a:pt x="336" y="92"/>
                  </a:lnTo>
                  <a:lnTo>
                    <a:pt x="380" y="109"/>
                  </a:lnTo>
                  <a:lnTo>
                    <a:pt x="423" y="127"/>
                  </a:lnTo>
                  <a:lnTo>
                    <a:pt x="465" y="148"/>
                  </a:lnTo>
                  <a:lnTo>
                    <a:pt x="507" y="167"/>
                  </a:lnTo>
                  <a:lnTo>
                    <a:pt x="534" y="182"/>
                  </a:lnTo>
                  <a:lnTo>
                    <a:pt x="561" y="198"/>
                  </a:lnTo>
                  <a:lnTo>
                    <a:pt x="586" y="213"/>
                  </a:lnTo>
                  <a:lnTo>
                    <a:pt x="609" y="228"/>
                  </a:lnTo>
                  <a:lnTo>
                    <a:pt x="632" y="244"/>
                  </a:lnTo>
                  <a:lnTo>
                    <a:pt x="653" y="257"/>
                  </a:lnTo>
                  <a:lnTo>
                    <a:pt x="674" y="272"/>
                  </a:lnTo>
                  <a:lnTo>
                    <a:pt x="693" y="286"/>
                  </a:lnTo>
                  <a:lnTo>
                    <a:pt x="712" y="301"/>
                  </a:lnTo>
                  <a:lnTo>
                    <a:pt x="730" y="315"/>
                  </a:lnTo>
                  <a:lnTo>
                    <a:pt x="745" y="330"/>
                  </a:lnTo>
                  <a:lnTo>
                    <a:pt x="758" y="343"/>
                  </a:lnTo>
                  <a:lnTo>
                    <a:pt x="772" y="357"/>
                  </a:lnTo>
                  <a:lnTo>
                    <a:pt x="783" y="370"/>
                  </a:lnTo>
                  <a:lnTo>
                    <a:pt x="795" y="384"/>
                  </a:lnTo>
                  <a:lnTo>
                    <a:pt x="805" y="397"/>
                  </a:lnTo>
                  <a:lnTo>
                    <a:pt x="816" y="420"/>
                  </a:lnTo>
                  <a:lnTo>
                    <a:pt x="828" y="443"/>
                  </a:lnTo>
                  <a:lnTo>
                    <a:pt x="837" y="468"/>
                  </a:lnTo>
                  <a:lnTo>
                    <a:pt x="845" y="493"/>
                  </a:lnTo>
                  <a:lnTo>
                    <a:pt x="851" y="520"/>
                  </a:lnTo>
                  <a:lnTo>
                    <a:pt x="854" y="547"/>
                  </a:lnTo>
                  <a:lnTo>
                    <a:pt x="856" y="574"/>
                  </a:lnTo>
                  <a:lnTo>
                    <a:pt x="858" y="601"/>
                  </a:lnTo>
                  <a:lnTo>
                    <a:pt x="856" y="624"/>
                  </a:lnTo>
                  <a:lnTo>
                    <a:pt x="854" y="649"/>
                  </a:lnTo>
                  <a:lnTo>
                    <a:pt x="851" y="674"/>
                  </a:lnTo>
                  <a:lnTo>
                    <a:pt x="845" y="699"/>
                  </a:lnTo>
                  <a:lnTo>
                    <a:pt x="839" y="725"/>
                  </a:lnTo>
                  <a:lnTo>
                    <a:pt x="830" y="752"/>
                  </a:lnTo>
                  <a:lnTo>
                    <a:pt x="820" y="781"/>
                  </a:lnTo>
                  <a:lnTo>
                    <a:pt x="810" y="812"/>
                  </a:lnTo>
                  <a:lnTo>
                    <a:pt x="805" y="821"/>
                  </a:lnTo>
                  <a:lnTo>
                    <a:pt x="797" y="831"/>
                  </a:lnTo>
                  <a:lnTo>
                    <a:pt x="789" y="839"/>
                  </a:lnTo>
                  <a:lnTo>
                    <a:pt x="783" y="846"/>
                  </a:lnTo>
                  <a:lnTo>
                    <a:pt x="776" y="854"/>
                  </a:lnTo>
                  <a:lnTo>
                    <a:pt x="768" y="860"/>
                  </a:lnTo>
                  <a:lnTo>
                    <a:pt x="760" y="868"/>
                  </a:lnTo>
                  <a:lnTo>
                    <a:pt x="753" y="871"/>
                  </a:lnTo>
                  <a:lnTo>
                    <a:pt x="743" y="877"/>
                  </a:lnTo>
                  <a:lnTo>
                    <a:pt x="735" y="881"/>
                  </a:lnTo>
                  <a:lnTo>
                    <a:pt x="726" y="883"/>
                  </a:lnTo>
                  <a:lnTo>
                    <a:pt x="718" y="887"/>
                  </a:lnTo>
                  <a:lnTo>
                    <a:pt x="709" y="889"/>
                  </a:lnTo>
                  <a:lnTo>
                    <a:pt x="699" y="891"/>
                  </a:lnTo>
                  <a:lnTo>
                    <a:pt x="689" y="891"/>
                  </a:lnTo>
                  <a:lnTo>
                    <a:pt x="680" y="891"/>
                  </a:lnTo>
                  <a:lnTo>
                    <a:pt x="672" y="891"/>
                  </a:lnTo>
                  <a:lnTo>
                    <a:pt x="664" y="889"/>
                  </a:lnTo>
                  <a:lnTo>
                    <a:pt x="655" y="883"/>
                  </a:lnTo>
                  <a:lnTo>
                    <a:pt x="643" y="877"/>
                  </a:lnTo>
                  <a:lnTo>
                    <a:pt x="632" y="871"/>
                  </a:lnTo>
                  <a:lnTo>
                    <a:pt x="618" y="862"/>
                  </a:lnTo>
                  <a:lnTo>
                    <a:pt x="605" y="852"/>
                  </a:lnTo>
                  <a:lnTo>
                    <a:pt x="590" y="843"/>
                  </a:lnTo>
                  <a:lnTo>
                    <a:pt x="578" y="833"/>
                  </a:lnTo>
                  <a:lnTo>
                    <a:pt x="567" y="823"/>
                  </a:lnTo>
                  <a:lnTo>
                    <a:pt x="555" y="812"/>
                  </a:lnTo>
                  <a:lnTo>
                    <a:pt x="542" y="798"/>
                  </a:lnTo>
                  <a:lnTo>
                    <a:pt x="528" y="785"/>
                  </a:lnTo>
                  <a:lnTo>
                    <a:pt x="515" y="770"/>
                  </a:lnTo>
                  <a:lnTo>
                    <a:pt x="501" y="752"/>
                  </a:lnTo>
                  <a:lnTo>
                    <a:pt x="488" y="735"/>
                  </a:lnTo>
                  <a:lnTo>
                    <a:pt x="472" y="716"/>
                  </a:lnTo>
                  <a:lnTo>
                    <a:pt x="457" y="695"/>
                  </a:lnTo>
                  <a:lnTo>
                    <a:pt x="442" y="674"/>
                  </a:lnTo>
                  <a:lnTo>
                    <a:pt x="426" y="651"/>
                  </a:lnTo>
                  <a:lnTo>
                    <a:pt x="409" y="626"/>
                  </a:lnTo>
                  <a:lnTo>
                    <a:pt x="392" y="601"/>
                  </a:lnTo>
                  <a:lnTo>
                    <a:pt x="376" y="574"/>
                  </a:lnTo>
                  <a:lnTo>
                    <a:pt x="359" y="545"/>
                  </a:lnTo>
                  <a:lnTo>
                    <a:pt x="336" y="509"/>
                  </a:lnTo>
                  <a:lnTo>
                    <a:pt x="313" y="476"/>
                  </a:lnTo>
                  <a:lnTo>
                    <a:pt x="292" y="443"/>
                  </a:lnTo>
                  <a:lnTo>
                    <a:pt x="271" y="413"/>
                  </a:lnTo>
                  <a:lnTo>
                    <a:pt x="250" y="382"/>
                  </a:lnTo>
                  <a:lnTo>
                    <a:pt x="231" y="355"/>
                  </a:lnTo>
                  <a:lnTo>
                    <a:pt x="211" y="328"/>
                  </a:lnTo>
                  <a:lnTo>
                    <a:pt x="194" y="303"/>
                  </a:lnTo>
                  <a:lnTo>
                    <a:pt x="177" y="280"/>
                  </a:lnTo>
                  <a:lnTo>
                    <a:pt x="160" y="257"/>
                  </a:lnTo>
                  <a:lnTo>
                    <a:pt x="144" y="238"/>
                  </a:lnTo>
                  <a:lnTo>
                    <a:pt x="129" y="219"/>
                  </a:lnTo>
                  <a:lnTo>
                    <a:pt x="115" y="200"/>
                  </a:lnTo>
                  <a:lnTo>
                    <a:pt x="102" y="184"/>
                  </a:lnTo>
                  <a:lnTo>
                    <a:pt x="90" y="169"/>
                  </a:lnTo>
                  <a:lnTo>
                    <a:pt x="79" y="155"/>
                  </a:lnTo>
                  <a:lnTo>
                    <a:pt x="69" y="148"/>
                  </a:lnTo>
                  <a:lnTo>
                    <a:pt x="60" y="140"/>
                  </a:lnTo>
                  <a:lnTo>
                    <a:pt x="52" y="132"/>
                  </a:lnTo>
                  <a:lnTo>
                    <a:pt x="44" y="125"/>
                  </a:lnTo>
                  <a:lnTo>
                    <a:pt x="37" y="117"/>
                  </a:lnTo>
                  <a:lnTo>
                    <a:pt x="31" y="109"/>
                  </a:lnTo>
                  <a:lnTo>
                    <a:pt x="25" y="102"/>
                  </a:lnTo>
                  <a:lnTo>
                    <a:pt x="19" y="96"/>
                  </a:lnTo>
                  <a:lnTo>
                    <a:pt x="16" y="88"/>
                  </a:lnTo>
                  <a:lnTo>
                    <a:pt x="12" y="82"/>
                  </a:lnTo>
                  <a:lnTo>
                    <a:pt x="8" y="77"/>
                  </a:lnTo>
                  <a:lnTo>
                    <a:pt x="6" y="71"/>
                  </a:lnTo>
                  <a:lnTo>
                    <a:pt x="4" y="65"/>
                  </a:lnTo>
                  <a:lnTo>
                    <a:pt x="2" y="59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2" y="38"/>
                  </a:lnTo>
                  <a:lnTo>
                    <a:pt x="2" y="29"/>
                  </a:lnTo>
                  <a:lnTo>
                    <a:pt x="6" y="21"/>
                  </a:lnTo>
                  <a:lnTo>
                    <a:pt x="10" y="13"/>
                  </a:lnTo>
                  <a:lnTo>
                    <a:pt x="16" y="8"/>
                  </a:lnTo>
                  <a:lnTo>
                    <a:pt x="21" y="4"/>
                  </a:lnTo>
                  <a:lnTo>
                    <a:pt x="29" y="2"/>
                  </a:lnTo>
                  <a:lnTo>
                    <a:pt x="3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023562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1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Meishing\Desktop\美洲百詞表\美洲華語生字部首對照表_Page_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447800" y="533400"/>
            <a:ext cx="762000" cy="5791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60787"/>
            <a:ext cx="2209800" cy="224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808" y="1083960"/>
            <a:ext cx="2743200" cy="26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73" y="960827"/>
            <a:ext cx="25050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" y="4220796"/>
            <a:ext cx="3367088" cy="246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719" y="4220796"/>
            <a:ext cx="5043488" cy="250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276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認識擬人字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eishing\Desktop\meizhou pics\42-3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9144000" cy="5410200"/>
          </a:xfrm>
          <a:prstGeom prst="rect">
            <a:avLst/>
          </a:prstGeom>
          <a:noFill/>
        </p:spPr>
      </p:pic>
      <p:sp>
        <p:nvSpPr>
          <p:cNvPr id="26" name="Oval 25"/>
          <p:cNvSpPr/>
          <p:nvPr/>
        </p:nvSpPr>
        <p:spPr>
          <a:xfrm>
            <a:off x="304800" y="5105400"/>
            <a:ext cx="16764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057400" y="5105400"/>
            <a:ext cx="1676400" cy="1447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810000" y="5181600"/>
            <a:ext cx="15240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15000" y="5181600"/>
            <a:ext cx="16764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3048000"/>
            <a:ext cx="7924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" y="4038600"/>
            <a:ext cx="6858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文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：我是一個紅蘋果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聽一聽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0" y="6211669"/>
            <a:ext cx="5715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朗讀比賽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https://www.youtube.com/watch?v=tRUOfOoxV84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2-24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143000" y="831732"/>
            <a:ext cx="6781800" cy="6026268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295400" y="1600200"/>
            <a:ext cx="609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95400" y="2667000"/>
            <a:ext cx="601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19200" y="3733800"/>
            <a:ext cx="624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4038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286000" y="1828800"/>
            <a:ext cx="1600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86000" y="2819400"/>
            <a:ext cx="1600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43600" y="1828800"/>
            <a:ext cx="1600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943600" y="2895600"/>
            <a:ext cx="1600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124200" y="1752600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048000" y="2743200"/>
            <a:ext cx="1797269" cy="286408"/>
          </a:xfrm>
          <a:custGeom>
            <a:avLst/>
            <a:gdLst>
              <a:gd name="connsiteX0" fmla="*/ 0 w 1797269"/>
              <a:gd name="connsiteY0" fmla="*/ 81456 h 286408"/>
              <a:gd name="connsiteX1" fmla="*/ 1182414 w 1797269"/>
              <a:gd name="connsiteY1" fmla="*/ 34159 h 286408"/>
              <a:gd name="connsiteX2" fmla="*/ 1797269 w 1797269"/>
              <a:gd name="connsiteY2" fmla="*/ 286408 h 2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269" h="286408">
                <a:moveTo>
                  <a:pt x="0" y="81456"/>
                </a:moveTo>
                <a:cubicBezTo>
                  <a:pt x="441434" y="40728"/>
                  <a:pt x="882869" y="0"/>
                  <a:pt x="1182414" y="34159"/>
                </a:cubicBezTo>
                <a:cubicBezTo>
                  <a:pt x="1481959" y="68318"/>
                  <a:pt x="1639614" y="177363"/>
                  <a:pt x="1797269" y="28640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2-t-1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2-t-1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2-t-1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10544</TotalTime>
  <Words>589</Words>
  <Application>Microsoft Office PowerPoint</Application>
  <PresentationFormat>On-screen Show (4:3)</PresentationFormat>
  <Paragraphs>144</Paragraphs>
  <Slides>45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Flow</vt:lpstr>
      <vt:lpstr>美洲華語第四冊</vt:lpstr>
      <vt:lpstr>第一週</vt:lpstr>
      <vt:lpstr>課前活動</vt:lpstr>
      <vt:lpstr>PowerPoint Presentation</vt:lpstr>
      <vt:lpstr>PowerPoint Presentation</vt:lpstr>
      <vt:lpstr>認識擬人字</vt:lpstr>
      <vt:lpstr>PowerPoint Presentation</vt:lpstr>
      <vt:lpstr>課文：我是一個紅蘋果 （聽一聽）</vt:lpstr>
      <vt:lpstr>PowerPoint Presentation</vt:lpstr>
      <vt:lpstr>PowerPoint Presentation</vt:lpstr>
      <vt:lpstr>PowerPoint Presentation</vt:lpstr>
      <vt:lpstr>PowerPoint Presentation</vt:lpstr>
      <vt:lpstr>課文：我是一個紅蘋果（想一想）</vt:lpstr>
      <vt:lpstr>PowerPoint Presentation</vt:lpstr>
      <vt:lpstr>課文：我是一個紅蘋果 （唸一唸）</vt:lpstr>
      <vt:lpstr>PowerPoint Presentation</vt:lpstr>
      <vt:lpstr>PowerPoint Presentation</vt:lpstr>
      <vt:lpstr>PowerPoint Presentation</vt:lpstr>
      <vt:lpstr>PowerPoint Presentation</vt:lpstr>
      <vt:lpstr>第一週生字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第二週</vt:lpstr>
      <vt:lpstr>說故事－ 摘蘋果 請到美洲華語網站下載ppt 或利用美洲華語創作天地 http://blog.huayuworld.org/meizhouworld </vt:lpstr>
      <vt:lpstr>課堂活動</vt:lpstr>
      <vt:lpstr>第二週生字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141</cp:revision>
  <dcterms:created xsi:type="dcterms:W3CDTF">2014-04-02T02:41:18Z</dcterms:created>
  <dcterms:modified xsi:type="dcterms:W3CDTF">2014-09-10T01:38:47Z</dcterms:modified>
</cp:coreProperties>
</file>